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C8CD"/>
    <a:srgbClr val="8D417B"/>
    <a:srgbClr val="7F3077"/>
    <a:srgbClr val="5D266F"/>
    <a:srgbClr val="00763E"/>
    <a:srgbClr val="75AE3F"/>
    <a:srgbClr val="E2E2DF"/>
    <a:srgbClr val="0D09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61" autoAdjust="0"/>
    <p:restoredTop sz="94660"/>
  </p:normalViewPr>
  <p:slideViewPr>
    <p:cSldViewPr snapToGrid="0" snapToObjects="1">
      <p:cViewPr varScale="1">
        <p:scale>
          <a:sx n="56" d="100"/>
          <a:sy n="56" d="100"/>
        </p:scale>
        <p:origin x="-832" y="-104"/>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F6031-8927-3B46-8D0C-06ED0DEFE421}" type="doc">
      <dgm:prSet loTypeId="urn:microsoft.com/office/officeart/2005/8/layout/chevron2" loCatId="process" qsTypeId="urn:microsoft.com/office/officeart/2005/8/quickstyle/simple4" qsCatId="simple" csTypeId="urn:microsoft.com/office/officeart/2005/8/colors/accent3_2" csCatId="accent3" phldr="1"/>
      <dgm:spPr/>
      <dgm:t>
        <a:bodyPr/>
        <a:lstStyle/>
        <a:p>
          <a:endParaRPr lang="en-US"/>
        </a:p>
      </dgm:t>
    </dgm:pt>
    <dgm:pt modelId="{4CEAEAF8-BED1-8840-8451-AD351204831D}">
      <dgm:prSet phldrT="[Text]" custT="1"/>
      <dgm:spPr>
        <a:ln>
          <a:solidFill>
            <a:srgbClr val="5D266F"/>
          </a:solidFill>
        </a:ln>
      </dgm:spPr>
      <dgm:t>
        <a:bodyPr/>
        <a:lstStyle/>
        <a:p>
          <a:r>
            <a:rPr lang="en-US" sz="1000" smtClean="0"/>
            <a:t>Example: the next </a:t>
          </a:r>
          <a:r>
            <a:rPr lang="en-US" sz="1000" dirty="0" smtClean="0"/>
            <a:t>step in the process was too…</a:t>
          </a:r>
          <a:endParaRPr lang="en-US" sz="1000" dirty="0"/>
        </a:p>
      </dgm:t>
    </dgm:pt>
    <dgm:pt modelId="{552ADD3B-C9E3-E84C-B9E8-B4EC6B4A9779}" type="parTrans" cxnId="{9F63E3D2-89C9-1049-ACE4-8ECAAA537A47}">
      <dgm:prSet/>
      <dgm:spPr/>
      <dgm:t>
        <a:bodyPr/>
        <a:lstStyle/>
        <a:p>
          <a:endParaRPr lang="en-US"/>
        </a:p>
      </dgm:t>
    </dgm:pt>
    <dgm:pt modelId="{1374F1AC-7EBC-0645-9A2C-8024C1895189}" type="sibTrans" cxnId="{9F63E3D2-89C9-1049-ACE4-8ECAAA537A47}">
      <dgm:prSet/>
      <dgm:spPr/>
      <dgm:t>
        <a:bodyPr/>
        <a:lstStyle/>
        <a:p>
          <a:endParaRPr lang="en-US"/>
        </a:p>
      </dgm:t>
    </dgm:pt>
    <dgm:pt modelId="{02F309B9-B279-2F4A-8C1D-833FC599BC35}">
      <dgm:prSet phldrT="[Text]"/>
      <dgm:spPr>
        <a:gradFill rotWithShape="0">
          <a:gsLst>
            <a:gs pos="0">
              <a:srgbClr val="8D417B"/>
            </a:gs>
            <a:gs pos="100000">
              <a:srgbClr val="8D417B">
                <a:alpha val="10000"/>
              </a:srgbClr>
            </a:gs>
          </a:gsLst>
        </a:gradFill>
        <a:ln>
          <a:solidFill>
            <a:srgbClr val="5D266F"/>
          </a:solidFill>
        </a:ln>
      </dgm:spPr>
      <dgm:t>
        <a:bodyPr/>
        <a:lstStyle/>
        <a:p>
          <a:r>
            <a:rPr lang="en-US" dirty="0" smtClean="0"/>
            <a:t>3</a:t>
          </a:r>
          <a:endParaRPr lang="en-US" dirty="0"/>
        </a:p>
      </dgm:t>
    </dgm:pt>
    <dgm:pt modelId="{401A9C8B-D100-8E47-834D-8511AD4033FB}" type="parTrans" cxnId="{2F6E9812-7663-3A48-8D8B-16030078C619}">
      <dgm:prSet/>
      <dgm:spPr/>
      <dgm:t>
        <a:bodyPr/>
        <a:lstStyle/>
        <a:p>
          <a:endParaRPr lang="en-US"/>
        </a:p>
      </dgm:t>
    </dgm:pt>
    <dgm:pt modelId="{19869ECE-14FD-D548-ACC8-C322ACA22BD0}" type="sibTrans" cxnId="{2F6E9812-7663-3A48-8D8B-16030078C619}">
      <dgm:prSet/>
      <dgm:spPr/>
      <dgm:t>
        <a:bodyPr/>
        <a:lstStyle/>
        <a:p>
          <a:endParaRPr lang="en-US"/>
        </a:p>
      </dgm:t>
    </dgm:pt>
    <dgm:pt modelId="{26745DDA-C624-A64E-B372-74BD2BE89CD0}">
      <dgm:prSet phldrT="[Text]" custT="1"/>
      <dgm:spPr>
        <a:ln>
          <a:solidFill>
            <a:srgbClr val="5D266F"/>
          </a:solidFill>
        </a:ln>
      </dgm:spPr>
      <dgm:t>
        <a:bodyPr/>
        <a:lstStyle/>
        <a:p>
          <a:r>
            <a:rPr lang="en-US" sz="1000" dirty="0" smtClean="0"/>
            <a:t>Example: the next step in the process was too…</a:t>
          </a:r>
          <a:endParaRPr lang="en-US" sz="1000" dirty="0"/>
        </a:p>
      </dgm:t>
    </dgm:pt>
    <dgm:pt modelId="{10FE75A6-F658-AA44-A7D4-FCC299625EB5}" type="parTrans" cxnId="{C32F6BC6-802D-1441-BD12-097DAF061809}">
      <dgm:prSet/>
      <dgm:spPr/>
      <dgm:t>
        <a:bodyPr/>
        <a:lstStyle/>
        <a:p>
          <a:endParaRPr lang="en-US"/>
        </a:p>
      </dgm:t>
    </dgm:pt>
    <dgm:pt modelId="{78AA7721-6CE5-7548-A8C5-38619937C3C0}" type="sibTrans" cxnId="{C32F6BC6-802D-1441-BD12-097DAF061809}">
      <dgm:prSet/>
      <dgm:spPr/>
      <dgm:t>
        <a:bodyPr/>
        <a:lstStyle/>
        <a:p>
          <a:endParaRPr lang="en-US"/>
        </a:p>
      </dgm:t>
    </dgm:pt>
    <dgm:pt modelId="{F8354B79-B2C3-814F-B9AA-07828F06E09F}">
      <dgm:prSet phldrT="[Text]" custT="1"/>
      <dgm:spPr>
        <a:ln>
          <a:solidFill>
            <a:srgbClr val="5D266F"/>
          </a:solidFill>
        </a:ln>
      </dgm:spPr>
      <dgm:t>
        <a:bodyPr/>
        <a:lstStyle/>
        <a:p>
          <a:r>
            <a:rPr lang="en-US" sz="1000" dirty="0" smtClean="0"/>
            <a:t>Make use of smart art to display your processes and data</a:t>
          </a:r>
          <a:endParaRPr lang="en-US" sz="1000" dirty="0"/>
        </a:p>
      </dgm:t>
    </dgm:pt>
    <dgm:pt modelId="{901D1E97-F5C6-D84A-929B-943FEF8CC045}" type="sibTrans" cxnId="{BF2265CB-9803-1647-BC3B-0DF82F460493}">
      <dgm:prSet/>
      <dgm:spPr/>
      <dgm:t>
        <a:bodyPr/>
        <a:lstStyle/>
        <a:p>
          <a:endParaRPr lang="en-US"/>
        </a:p>
      </dgm:t>
    </dgm:pt>
    <dgm:pt modelId="{710A1F88-3761-6243-9685-AA402A33072B}" type="parTrans" cxnId="{BF2265CB-9803-1647-BC3B-0DF82F460493}">
      <dgm:prSet/>
      <dgm:spPr/>
      <dgm:t>
        <a:bodyPr/>
        <a:lstStyle/>
        <a:p>
          <a:endParaRPr lang="en-US"/>
        </a:p>
      </dgm:t>
    </dgm:pt>
    <dgm:pt modelId="{9FBFD4DD-0F1F-274C-97DB-43354626E47D}">
      <dgm:prSet phldrT="[Text]"/>
      <dgm:spPr>
        <a:gradFill rotWithShape="0">
          <a:gsLst>
            <a:gs pos="0">
              <a:srgbClr val="8D417B"/>
            </a:gs>
            <a:gs pos="100000">
              <a:srgbClr val="8D417B">
                <a:alpha val="11000"/>
              </a:srgbClr>
            </a:gs>
          </a:gsLst>
        </a:gradFill>
        <a:ln>
          <a:solidFill>
            <a:srgbClr val="5D266F"/>
          </a:solidFill>
        </a:ln>
      </dgm:spPr>
      <dgm:t>
        <a:bodyPr/>
        <a:lstStyle/>
        <a:p>
          <a:r>
            <a:rPr lang="en-US" dirty="0" smtClean="0"/>
            <a:t>1</a:t>
          </a:r>
          <a:endParaRPr lang="en-US" dirty="0"/>
        </a:p>
      </dgm:t>
    </dgm:pt>
    <dgm:pt modelId="{62493937-406C-4243-8E44-1A951A8759C8}" type="sibTrans" cxnId="{435BBB44-42B6-CE4D-9B51-336A5B19FE70}">
      <dgm:prSet/>
      <dgm:spPr/>
      <dgm:t>
        <a:bodyPr/>
        <a:lstStyle/>
        <a:p>
          <a:endParaRPr lang="en-US"/>
        </a:p>
      </dgm:t>
    </dgm:pt>
    <dgm:pt modelId="{16EDAE0A-B15C-514A-89BE-035D1E1DB135}" type="parTrans" cxnId="{435BBB44-42B6-CE4D-9B51-336A5B19FE70}">
      <dgm:prSet/>
      <dgm:spPr/>
      <dgm:t>
        <a:bodyPr/>
        <a:lstStyle/>
        <a:p>
          <a:endParaRPr lang="en-US"/>
        </a:p>
      </dgm:t>
    </dgm:pt>
    <dgm:pt modelId="{FEBDA85A-0490-4049-B12E-332F77D75295}">
      <dgm:prSet phldrT="[Text]"/>
      <dgm:spPr>
        <a:gradFill rotWithShape="0">
          <a:gsLst>
            <a:gs pos="0">
              <a:srgbClr val="8D417B"/>
            </a:gs>
            <a:gs pos="100000">
              <a:srgbClr val="8D417B">
                <a:alpha val="5000"/>
              </a:srgbClr>
            </a:gs>
          </a:gsLst>
        </a:gradFill>
        <a:ln>
          <a:solidFill>
            <a:srgbClr val="5D266F"/>
          </a:solidFill>
        </a:ln>
      </dgm:spPr>
      <dgm:t>
        <a:bodyPr/>
        <a:lstStyle/>
        <a:p>
          <a:r>
            <a:rPr lang="en-US" dirty="0" smtClean="0"/>
            <a:t>2</a:t>
          </a:r>
          <a:endParaRPr lang="en-US" dirty="0"/>
        </a:p>
      </dgm:t>
    </dgm:pt>
    <dgm:pt modelId="{5BCE26B3-7997-BB42-853A-340A189F24BB}" type="sibTrans" cxnId="{982C6E57-7F22-C94E-A946-A5ABD8BB3418}">
      <dgm:prSet/>
      <dgm:spPr/>
      <dgm:t>
        <a:bodyPr/>
        <a:lstStyle/>
        <a:p>
          <a:endParaRPr lang="en-US"/>
        </a:p>
      </dgm:t>
    </dgm:pt>
    <dgm:pt modelId="{CAB423BF-983F-9C4D-92ED-3ECA313FA446}" type="parTrans" cxnId="{982C6E57-7F22-C94E-A946-A5ABD8BB3418}">
      <dgm:prSet/>
      <dgm:spPr/>
      <dgm:t>
        <a:bodyPr/>
        <a:lstStyle/>
        <a:p>
          <a:endParaRPr lang="en-US"/>
        </a:p>
      </dgm:t>
    </dgm:pt>
    <dgm:pt modelId="{68F65D3E-BCD8-B24C-8959-26EFBB7F69D8}" type="pres">
      <dgm:prSet presAssocID="{C9FF6031-8927-3B46-8D0C-06ED0DEFE421}" presName="linearFlow" presStyleCnt="0">
        <dgm:presLayoutVars>
          <dgm:dir/>
          <dgm:animLvl val="lvl"/>
          <dgm:resizeHandles val="exact"/>
        </dgm:presLayoutVars>
      </dgm:prSet>
      <dgm:spPr/>
      <dgm:t>
        <a:bodyPr/>
        <a:lstStyle/>
        <a:p>
          <a:endParaRPr lang="en-US"/>
        </a:p>
      </dgm:t>
    </dgm:pt>
    <dgm:pt modelId="{65036748-49BD-C141-8686-A3994CBFBF84}" type="pres">
      <dgm:prSet presAssocID="{9FBFD4DD-0F1F-274C-97DB-43354626E47D}" presName="composite" presStyleCnt="0"/>
      <dgm:spPr/>
    </dgm:pt>
    <dgm:pt modelId="{2B3277C0-F304-BC4C-B498-04E893668309}" type="pres">
      <dgm:prSet presAssocID="{9FBFD4DD-0F1F-274C-97DB-43354626E47D}" presName="parentText" presStyleLbl="alignNode1" presStyleIdx="0" presStyleCnt="3">
        <dgm:presLayoutVars>
          <dgm:chMax val="1"/>
          <dgm:bulletEnabled val="1"/>
        </dgm:presLayoutVars>
      </dgm:prSet>
      <dgm:spPr/>
      <dgm:t>
        <a:bodyPr/>
        <a:lstStyle/>
        <a:p>
          <a:endParaRPr lang="en-US"/>
        </a:p>
      </dgm:t>
    </dgm:pt>
    <dgm:pt modelId="{A8B6DF25-605B-7A40-A278-4B9C64FAA60D}" type="pres">
      <dgm:prSet presAssocID="{9FBFD4DD-0F1F-274C-97DB-43354626E47D}" presName="descendantText" presStyleLbl="alignAcc1" presStyleIdx="0" presStyleCnt="3">
        <dgm:presLayoutVars>
          <dgm:bulletEnabled val="1"/>
        </dgm:presLayoutVars>
      </dgm:prSet>
      <dgm:spPr/>
      <dgm:t>
        <a:bodyPr/>
        <a:lstStyle/>
        <a:p>
          <a:endParaRPr lang="en-US"/>
        </a:p>
      </dgm:t>
    </dgm:pt>
    <dgm:pt modelId="{5401E831-CECF-5F46-BDFE-1A754BCC9CEF}" type="pres">
      <dgm:prSet presAssocID="{62493937-406C-4243-8E44-1A951A8759C8}" presName="sp" presStyleCnt="0"/>
      <dgm:spPr/>
    </dgm:pt>
    <dgm:pt modelId="{650EBEB3-55CF-8648-BE5B-ADE08E9836DB}" type="pres">
      <dgm:prSet presAssocID="{FEBDA85A-0490-4049-B12E-332F77D75295}" presName="composite" presStyleCnt="0"/>
      <dgm:spPr/>
    </dgm:pt>
    <dgm:pt modelId="{FBF1797E-F645-6043-A39D-5CF4820124DA}" type="pres">
      <dgm:prSet presAssocID="{FEBDA85A-0490-4049-B12E-332F77D75295}" presName="parentText" presStyleLbl="alignNode1" presStyleIdx="1" presStyleCnt="3">
        <dgm:presLayoutVars>
          <dgm:chMax val="1"/>
          <dgm:bulletEnabled val="1"/>
        </dgm:presLayoutVars>
      </dgm:prSet>
      <dgm:spPr/>
      <dgm:t>
        <a:bodyPr/>
        <a:lstStyle/>
        <a:p>
          <a:endParaRPr lang="en-US"/>
        </a:p>
      </dgm:t>
    </dgm:pt>
    <dgm:pt modelId="{FE3C692D-C2AE-7641-9B61-ED65A408F428}" type="pres">
      <dgm:prSet presAssocID="{FEBDA85A-0490-4049-B12E-332F77D75295}" presName="descendantText" presStyleLbl="alignAcc1" presStyleIdx="1" presStyleCnt="3">
        <dgm:presLayoutVars>
          <dgm:bulletEnabled val="1"/>
        </dgm:presLayoutVars>
      </dgm:prSet>
      <dgm:spPr/>
      <dgm:t>
        <a:bodyPr/>
        <a:lstStyle/>
        <a:p>
          <a:endParaRPr lang="en-US"/>
        </a:p>
      </dgm:t>
    </dgm:pt>
    <dgm:pt modelId="{B9A1C0E1-6ED3-2A4C-86FC-FF3671B0C4F7}" type="pres">
      <dgm:prSet presAssocID="{5BCE26B3-7997-BB42-853A-340A189F24BB}" presName="sp" presStyleCnt="0"/>
      <dgm:spPr/>
    </dgm:pt>
    <dgm:pt modelId="{DF328877-5B62-6140-AE70-8776F19D72DF}" type="pres">
      <dgm:prSet presAssocID="{02F309B9-B279-2F4A-8C1D-833FC599BC35}" presName="composite" presStyleCnt="0"/>
      <dgm:spPr/>
    </dgm:pt>
    <dgm:pt modelId="{BD1962AB-0009-4C45-B9A6-F0BB20A66CA0}" type="pres">
      <dgm:prSet presAssocID="{02F309B9-B279-2F4A-8C1D-833FC599BC35}" presName="parentText" presStyleLbl="alignNode1" presStyleIdx="2" presStyleCnt="3">
        <dgm:presLayoutVars>
          <dgm:chMax val="1"/>
          <dgm:bulletEnabled val="1"/>
        </dgm:presLayoutVars>
      </dgm:prSet>
      <dgm:spPr/>
      <dgm:t>
        <a:bodyPr/>
        <a:lstStyle/>
        <a:p>
          <a:endParaRPr lang="en-US"/>
        </a:p>
      </dgm:t>
    </dgm:pt>
    <dgm:pt modelId="{59DEE2BE-D656-5E47-97F9-FB156AD2477D}" type="pres">
      <dgm:prSet presAssocID="{02F309B9-B279-2F4A-8C1D-833FC599BC35}" presName="descendantText" presStyleLbl="alignAcc1" presStyleIdx="2" presStyleCnt="3">
        <dgm:presLayoutVars>
          <dgm:bulletEnabled val="1"/>
        </dgm:presLayoutVars>
      </dgm:prSet>
      <dgm:spPr/>
      <dgm:t>
        <a:bodyPr/>
        <a:lstStyle/>
        <a:p>
          <a:endParaRPr lang="en-US"/>
        </a:p>
      </dgm:t>
    </dgm:pt>
  </dgm:ptLst>
  <dgm:cxnLst>
    <dgm:cxn modelId="{03DDA834-F764-ED40-BADE-A30B7881DC93}" type="presOf" srcId="{F8354B79-B2C3-814F-B9AA-07828F06E09F}" destId="{A8B6DF25-605B-7A40-A278-4B9C64FAA60D}" srcOrd="0" destOrd="0" presId="urn:microsoft.com/office/officeart/2005/8/layout/chevron2"/>
    <dgm:cxn modelId="{BF2265CB-9803-1647-BC3B-0DF82F460493}" srcId="{9FBFD4DD-0F1F-274C-97DB-43354626E47D}" destId="{F8354B79-B2C3-814F-B9AA-07828F06E09F}" srcOrd="0" destOrd="0" parTransId="{710A1F88-3761-6243-9685-AA402A33072B}" sibTransId="{901D1E97-F5C6-D84A-929B-943FEF8CC045}"/>
    <dgm:cxn modelId="{C7F613F5-B67E-074B-BB3E-DEDE846FB743}" type="presOf" srcId="{9FBFD4DD-0F1F-274C-97DB-43354626E47D}" destId="{2B3277C0-F304-BC4C-B498-04E893668309}" srcOrd="0" destOrd="0" presId="urn:microsoft.com/office/officeart/2005/8/layout/chevron2"/>
    <dgm:cxn modelId="{C32F6BC6-802D-1441-BD12-097DAF061809}" srcId="{02F309B9-B279-2F4A-8C1D-833FC599BC35}" destId="{26745DDA-C624-A64E-B372-74BD2BE89CD0}" srcOrd="0" destOrd="0" parTransId="{10FE75A6-F658-AA44-A7D4-FCC299625EB5}" sibTransId="{78AA7721-6CE5-7548-A8C5-38619937C3C0}"/>
    <dgm:cxn modelId="{982C6E57-7F22-C94E-A946-A5ABD8BB3418}" srcId="{C9FF6031-8927-3B46-8D0C-06ED0DEFE421}" destId="{FEBDA85A-0490-4049-B12E-332F77D75295}" srcOrd="1" destOrd="0" parTransId="{CAB423BF-983F-9C4D-92ED-3ECA313FA446}" sibTransId="{5BCE26B3-7997-BB42-853A-340A189F24BB}"/>
    <dgm:cxn modelId="{EB06BEA1-A41E-CB43-B92A-2B890D46D2F9}" type="presOf" srcId="{02F309B9-B279-2F4A-8C1D-833FC599BC35}" destId="{BD1962AB-0009-4C45-B9A6-F0BB20A66CA0}" srcOrd="0" destOrd="0" presId="urn:microsoft.com/office/officeart/2005/8/layout/chevron2"/>
    <dgm:cxn modelId="{AA184FCF-CBFA-CD47-9AC0-5498161CF2B3}" type="presOf" srcId="{FEBDA85A-0490-4049-B12E-332F77D75295}" destId="{FBF1797E-F645-6043-A39D-5CF4820124DA}" srcOrd="0" destOrd="0" presId="urn:microsoft.com/office/officeart/2005/8/layout/chevron2"/>
    <dgm:cxn modelId="{AB42645A-0A57-1349-A8D6-BC219F593166}" type="presOf" srcId="{C9FF6031-8927-3B46-8D0C-06ED0DEFE421}" destId="{68F65D3E-BCD8-B24C-8959-26EFBB7F69D8}" srcOrd="0" destOrd="0" presId="urn:microsoft.com/office/officeart/2005/8/layout/chevron2"/>
    <dgm:cxn modelId="{2F6E9812-7663-3A48-8D8B-16030078C619}" srcId="{C9FF6031-8927-3B46-8D0C-06ED0DEFE421}" destId="{02F309B9-B279-2F4A-8C1D-833FC599BC35}" srcOrd="2" destOrd="0" parTransId="{401A9C8B-D100-8E47-834D-8511AD4033FB}" sibTransId="{19869ECE-14FD-D548-ACC8-C322ACA22BD0}"/>
    <dgm:cxn modelId="{435BBB44-42B6-CE4D-9B51-336A5B19FE70}" srcId="{C9FF6031-8927-3B46-8D0C-06ED0DEFE421}" destId="{9FBFD4DD-0F1F-274C-97DB-43354626E47D}" srcOrd="0" destOrd="0" parTransId="{16EDAE0A-B15C-514A-89BE-035D1E1DB135}" sibTransId="{62493937-406C-4243-8E44-1A951A8759C8}"/>
    <dgm:cxn modelId="{99C042C6-EBDF-D549-B5C6-6ABEA8D10939}" type="presOf" srcId="{26745DDA-C624-A64E-B372-74BD2BE89CD0}" destId="{59DEE2BE-D656-5E47-97F9-FB156AD2477D}" srcOrd="0" destOrd="0" presId="urn:microsoft.com/office/officeart/2005/8/layout/chevron2"/>
    <dgm:cxn modelId="{9F63E3D2-89C9-1049-ACE4-8ECAAA537A47}" srcId="{FEBDA85A-0490-4049-B12E-332F77D75295}" destId="{4CEAEAF8-BED1-8840-8451-AD351204831D}" srcOrd="0" destOrd="0" parTransId="{552ADD3B-C9E3-E84C-B9E8-B4EC6B4A9779}" sibTransId="{1374F1AC-7EBC-0645-9A2C-8024C1895189}"/>
    <dgm:cxn modelId="{61084EFE-EF73-7840-B2A8-5316A846E1CF}" type="presOf" srcId="{4CEAEAF8-BED1-8840-8451-AD351204831D}" destId="{FE3C692D-C2AE-7641-9B61-ED65A408F428}" srcOrd="0" destOrd="0" presId="urn:microsoft.com/office/officeart/2005/8/layout/chevron2"/>
    <dgm:cxn modelId="{63BC6C34-4742-0444-8C4F-1D059735AF1B}" type="presParOf" srcId="{68F65D3E-BCD8-B24C-8959-26EFBB7F69D8}" destId="{65036748-49BD-C141-8686-A3994CBFBF84}" srcOrd="0" destOrd="0" presId="urn:microsoft.com/office/officeart/2005/8/layout/chevron2"/>
    <dgm:cxn modelId="{4092EAA7-318F-F849-B95A-E654AC889B72}" type="presParOf" srcId="{65036748-49BD-C141-8686-A3994CBFBF84}" destId="{2B3277C0-F304-BC4C-B498-04E893668309}" srcOrd="0" destOrd="0" presId="urn:microsoft.com/office/officeart/2005/8/layout/chevron2"/>
    <dgm:cxn modelId="{9D507D74-B18F-2E4B-8F78-435226CE845F}" type="presParOf" srcId="{65036748-49BD-C141-8686-A3994CBFBF84}" destId="{A8B6DF25-605B-7A40-A278-4B9C64FAA60D}" srcOrd="1" destOrd="0" presId="urn:microsoft.com/office/officeart/2005/8/layout/chevron2"/>
    <dgm:cxn modelId="{7F2D16B6-E3CC-794B-ACAF-9CEB315809D2}" type="presParOf" srcId="{68F65D3E-BCD8-B24C-8959-26EFBB7F69D8}" destId="{5401E831-CECF-5F46-BDFE-1A754BCC9CEF}" srcOrd="1" destOrd="0" presId="urn:microsoft.com/office/officeart/2005/8/layout/chevron2"/>
    <dgm:cxn modelId="{F4314407-F1A7-4F4F-BF99-49CE33D2C25F}" type="presParOf" srcId="{68F65D3E-BCD8-B24C-8959-26EFBB7F69D8}" destId="{650EBEB3-55CF-8648-BE5B-ADE08E9836DB}" srcOrd="2" destOrd="0" presId="urn:microsoft.com/office/officeart/2005/8/layout/chevron2"/>
    <dgm:cxn modelId="{74A05C75-7B7A-244A-A1F1-0780ECE56F52}" type="presParOf" srcId="{650EBEB3-55CF-8648-BE5B-ADE08E9836DB}" destId="{FBF1797E-F645-6043-A39D-5CF4820124DA}" srcOrd="0" destOrd="0" presId="urn:microsoft.com/office/officeart/2005/8/layout/chevron2"/>
    <dgm:cxn modelId="{44C533A1-AF03-B544-9B1E-3589E6BC8909}" type="presParOf" srcId="{650EBEB3-55CF-8648-BE5B-ADE08E9836DB}" destId="{FE3C692D-C2AE-7641-9B61-ED65A408F428}" srcOrd="1" destOrd="0" presId="urn:microsoft.com/office/officeart/2005/8/layout/chevron2"/>
    <dgm:cxn modelId="{DDB6C873-603B-BA41-938E-9F363754BADF}" type="presParOf" srcId="{68F65D3E-BCD8-B24C-8959-26EFBB7F69D8}" destId="{B9A1C0E1-6ED3-2A4C-86FC-FF3671B0C4F7}" srcOrd="3" destOrd="0" presId="urn:microsoft.com/office/officeart/2005/8/layout/chevron2"/>
    <dgm:cxn modelId="{6D5ED28C-8E60-464D-AE33-002662758661}" type="presParOf" srcId="{68F65D3E-BCD8-B24C-8959-26EFBB7F69D8}" destId="{DF328877-5B62-6140-AE70-8776F19D72DF}" srcOrd="4" destOrd="0" presId="urn:microsoft.com/office/officeart/2005/8/layout/chevron2"/>
    <dgm:cxn modelId="{224E18F3-032D-8E42-B8DF-237139987DEB}" type="presParOf" srcId="{DF328877-5B62-6140-AE70-8776F19D72DF}" destId="{BD1962AB-0009-4C45-B9A6-F0BB20A66CA0}" srcOrd="0" destOrd="0" presId="urn:microsoft.com/office/officeart/2005/8/layout/chevron2"/>
    <dgm:cxn modelId="{322A7D3E-7FED-4B43-856C-40C057B3D254}" type="presParOf" srcId="{DF328877-5B62-6140-AE70-8776F19D72DF}" destId="{59DEE2BE-D656-5E47-97F9-FB156AD2477D}"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45501-6037-904B-A2D0-65EEDFC58777}" type="doc">
      <dgm:prSet loTypeId="urn:microsoft.com/office/officeart/2005/8/layout/radial4" loCatId="relationship" qsTypeId="urn:microsoft.com/office/officeart/2005/8/quickstyle/simple4" qsCatId="simple" csTypeId="urn:microsoft.com/office/officeart/2005/8/colors/accent3_3" csCatId="accent3" phldr="1"/>
      <dgm:spPr/>
      <dgm:t>
        <a:bodyPr/>
        <a:lstStyle/>
        <a:p>
          <a:endParaRPr lang="en-US"/>
        </a:p>
      </dgm:t>
    </dgm:pt>
    <dgm:pt modelId="{44796E9D-4042-F948-B48E-F59CD2467CA9}">
      <dgm:prSet phldrT="[Text]" custT="1"/>
      <dgm:spPr>
        <a:solidFill>
          <a:srgbClr val="8D417B"/>
        </a:solidFill>
      </dgm:spPr>
      <dgm:t>
        <a:bodyPr/>
        <a:lstStyle/>
        <a:p>
          <a:r>
            <a:rPr lang="en-US" sz="4000" b="1" dirty="0" smtClean="0">
              <a:solidFill>
                <a:srgbClr val="D2C8CD"/>
              </a:solidFill>
              <a:latin typeface="Arial"/>
              <a:cs typeface="Arial"/>
            </a:rPr>
            <a:t>89</a:t>
          </a:r>
          <a:r>
            <a:rPr lang="en-US" sz="2400" b="1" dirty="0" smtClean="0">
              <a:solidFill>
                <a:srgbClr val="D2C8CD"/>
              </a:solidFill>
              <a:latin typeface="Arial"/>
              <a:cs typeface="Arial"/>
            </a:rPr>
            <a:t>%</a:t>
          </a:r>
          <a:r>
            <a:rPr lang="en-US" sz="3200" b="1" dirty="0" smtClean="0">
              <a:solidFill>
                <a:srgbClr val="FFFFFF"/>
              </a:solidFill>
              <a:latin typeface="Arial"/>
              <a:cs typeface="Arial"/>
            </a:rPr>
            <a:t> </a:t>
          </a:r>
          <a:r>
            <a:rPr lang="en-US" sz="900" dirty="0" smtClean="0">
              <a:solidFill>
                <a:srgbClr val="FFFFFF"/>
              </a:solidFill>
              <a:latin typeface="Arial"/>
              <a:cs typeface="Arial"/>
            </a:rPr>
            <a:t>decrease in unwanted pregnancy and greater family </a:t>
          </a:r>
          <a:r>
            <a:rPr lang="en-US" sz="900" dirty="0" err="1" smtClean="0">
              <a:solidFill>
                <a:srgbClr val="FFFFFF"/>
              </a:solidFill>
              <a:latin typeface="Arial"/>
              <a:cs typeface="Arial"/>
            </a:rPr>
            <a:t>planing</a:t>
          </a:r>
          <a:endParaRPr lang="en-US" sz="900" dirty="0">
            <a:solidFill>
              <a:srgbClr val="FFFFFF"/>
            </a:solidFill>
            <a:latin typeface="Arial"/>
            <a:cs typeface="Arial"/>
          </a:endParaRPr>
        </a:p>
      </dgm:t>
    </dgm:pt>
    <dgm:pt modelId="{7E9BB7D3-21FD-D442-BA21-2C900D875FF0}" type="parTrans" cxnId="{D9961D37-B685-6243-AC02-4AF668DAB906}">
      <dgm:prSet/>
      <dgm:spPr/>
      <dgm:t>
        <a:bodyPr/>
        <a:lstStyle/>
        <a:p>
          <a:endParaRPr lang="en-US"/>
        </a:p>
      </dgm:t>
    </dgm:pt>
    <dgm:pt modelId="{538DE8AD-408E-614B-9FCA-B7015EA44254}" type="sibTrans" cxnId="{D9961D37-B685-6243-AC02-4AF668DAB906}">
      <dgm:prSet/>
      <dgm:spPr/>
      <dgm:t>
        <a:bodyPr/>
        <a:lstStyle/>
        <a:p>
          <a:endParaRPr lang="en-US"/>
        </a:p>
      </dgm:t>
    </dgm:pt>
    <dgm:pt modelId="{91042D37-5D42-EA42-B151-1BDB1B437158}">
      <dgm:prSet phldrT="[Text]"/>
      <dgm:spPr>
        <a:solidFill>
          <a:srgbClr val="8D417B"/>
        </a:solidFill>
      </dgm:spPr>
      <dgm:t>
        <a:bodyPr/>
        <a:lstStyle/>
        <a:p>
          <a:r>
            <a:rPr lang="en-US" dirty="0" smtClean="0">
              <a:solidFill>
                <a:schemeClr val="bg1"/>
              </a:solidFill>
            </a:rPr>
            <a:t>Peer to Peer training</a:t>
          </a:r>
          <a:endParaRPr lang="en-US" dirty="0">
            <a:solidFill>
              <a:schemeClr val="bg1"/>
            </a:solidFill>
          </a:endParaRPr>
        </a:p>
      </dgm:t>
    </dgm:pt>
    <dgm:pt modelId="{E7B03271-75A7-1146-8B83-4401A592B152}" type="parTrans" cxnId="{41965D0E-8C45-8C4D-A189-3754B299B73B}">
      <dgm:prSet/>
      <dgm:spPr>
        <a:solidFill>
          <a:srgbClr val="5D266F"/>
        </a:solidFill>
      </dgm:spPr>
      <dgm:t>
        <a:bodyPr/>
        <a:lstStyle/>
        <a:p>
          <a:endParaRPr lang="en-US"/>
        </a:p>
      </dgm:t>
    </dgm:pt>
    <dgm:pt modelId="{1FFEC242-4B1C-0D45-BD30-73E2267066A2}" type="sibTrans" cxnId="{41965D0E-8C45-8C4D-A189-3754B299B73B}">
      <dgm:prSet/>
      <dgm:spPr/>
      <dgm:t>
        <a:bodyPr/>
        <a:lstStyle/>
        <a:p>
          <a:endParaRPr lang="en-US"/>
        </a:p>
      </dgm:t>
    </dgm:pt>
    <dgm:pt modelId="{424B15A9-0355-CC4F-9470-C8774923ED2C}">
      <dgm:prSet phldrT="[Text]"/>
      <dgm:spPr>
        <a:solidFill>
          <a:srgbClr val="8D417B"/>
        </a:solidFill>
      </dgm:spPr>
      <dgm:t>
        <a:bodyPr/>
        <a:lstStyle/>
        <a:p>
          <a:r>
            <a:rPr lang="en-US" dirty="0" smtClean="0">
              <a:solidFill>
                <a:srgbClr val="FFFFFF"/>
              </a:solidFill>
            </a:rPr>
            <a:t>CSE </a:t>
          </a:r>
          <a:r>
            <a:rPr lang="en-US" dirty="0" err="1" smtClean="0">
              <a:solidFill>
                <a:srgbClr val="FFFFFF"/>
              </a:solidFill>
            </a:rPr>
            <a:t>programme</a:t>
          </a:r>
          <a:r>
            <a:rPr lang="en-US" dirty="0" smtClean="0">
              <a:solidFill>
                <a:srgbClr val="FFFFFF"/>
              </a:solidFill>
            </a:rPr>
            <a:t> implemented</a:t>
          </a:r>
          <a:endParaRPr lang="en-US" dirty="0">
            <a:solidFill>
              <a:srgbClr val="FFFFFF"/>
            </a:solidFill>
          </a:endParaRPr>
        </a:p>
      </dgm:t>
    </dgm:pt>
    <dgm:pt modelId="{4BC9A2FB-7127-7A4E-A410-83E35829782F}" type="parTrans" cxnId="{72BE42FF-19D0-3543-A4D3-24D6B9373381}">
      <dgm:prSet/>
      <dgm:spPr>
        <a:solidFill>
          <a:srgbClr val="5D266F"/>
        </a:solidFill>
      </dgm:spPr>
      <dgm:t>
        <a:bodyPr/>
        <a:lstStyle/>
        <a:p>
          <a:endParaRPr lang="en-US"/>
        </a:p>
      </dgm:t>
    </dgm:pt>
    <dgm:pt modelId="{60245A30-E2D4-CB4D-9FDC-6671DBF3618B}" type="sibTrans" cxnId="{72BE42FF-19D0-3543-A4D3-24D6B9373381}">
      <dgm:prSet/>
      <dgm:spPr/>
      <dgm:t>
        <a:bodyPr/>
        <a:lstStyle/>
        <a:p>
          <a:endParaRPr lang="en-US"/>
        </a:p>
      </dgm:t>
    </dgm:pt>
    <dgm:pt modelId="{AED51273-4A6A-624F-B38B-B724FC260FD7}">
      <dgm:prSet phldrT="[Text]"/>
      <dgm:spPr>
        <a:solidFill>
          <a:srgbClr val="8D417B"/>
        </a:solidFill>
      </dgm:spPr>
      <dgm:t>
        <a:bodyPr/>
        <a:lstStyle/>
        <a:p>
          <a:r>
            <a:rPr lang="en-US" dirty="0" smtClean="0">
              <a:solidFill>
                <a:srgbClr val="FFFFFF"/>
              </a:solidFill>
            </a:rPr>
            <a:t>Contraceptive Services provided</a:t>
          </a:r>
          <a:endParaRPr lang="en-US" dirty="0">
            <a:solidFill>
              <a:srgbClr val="FFFFFF"/>
            </a:solidFill>
          </a:endParaRPr>
        </a:p>
      </dgm:t>
    </dgm:pt>
    <dgm:pt modelId="{09758151-4BFD-2441-8BA9-A4C4E99F7D9C}" type="parTrans" cxnId="{E3A61A21-7420-A74D-B1BA-2B3987E380F6}">
      <dgm:prSet/>
      <dgm:spPr>
        <a:solidFill>
          <a:srgbClr val="5D266F"/>
        </a:solidFill>
      </dgm:spPr>
      <dgm:t>
        <a:bodyPr/>
        <a:lstStyle/>
        <a:p>
          <a:endParaRPr lang="en-US"/>
        </a:p>
      </dgm:t>
    </dgm:pt>
    <dgm:pt modelId="{B62D3376-D714-904E-84C7-1B782BC02432}" type="sibTrans" cxnId="{E3A61A21-7420-A74D-B1BA-2B3987E380F6}">
      <dgm:prSet/>
      <dgm:spPr/>
      <dgm:t>
        <a:bodyPr/>
        <a:lstStyle/>
        <a:p>
          <a:endParaRPr lang="en-US"/>
        </a:p>
      </dgm:t>
    </dgm:pt>
    <dgm:pt modelId="{07046AA2-1B9E-6B45-A368-265B6EE16D71}" type="pres">
      <dgm:prSet presAssocID="{72345501-6037-904B-A2D0-65EEDFC58777}" presName="cycle" presStyleCnt="0">
        <dgm:presLayoutVars>
          <dgm:chMax val="1"/>
          <dgm:dir/>
          <dgm:animLvl val="ctr"/>
          <dgm:resizeHandles val="exact"/>
        </dgm:presLayoutVars>
      </dgm:prSet>
      <dgm:spPr/>
      <dgm:t>
        <a:bodyPr/>
        <a:lstStyle/>
        <a:p>
          <a:endParaRPr lang="en-US"/>
        </a:p>
      </dgm:t>
    </dgm:pt>
    <dgm:pt modelId="{8BB6E425-41DE-524B-AE4D-8F0EA4B62DCB}" type="pres">
      <dgm:prSet presAssocID="{44796E9D-4042-F948-B48E-F59CD2467CA9}" presName="centerShape" presStyleLbl="node0" presStyleIdx="0" presStyleCnt="1" custScaleX="192275" custScaleY="192275" custLinFactNeighborY="1665"/>
      <dgm:spPr/>
      <dgm:t>
        <a:bodyPr/>
        <a:lstStyle/>
        <a:p>
          <a:endParaRPr lang="en-US"/>
        </a:p>
      </dgm:t>
    </dgm:pt>
    <dgm:pt modelId="{0E948857-1D22-7146-AC35-5AAA1733E37A}" type="pres">
      <dgm:prSet presAssocID="{E7B03271-75A7-1146-8B83-4401A592B152}" presName="parTrans" presStyleLbl="bgSibTrans2D1" presStyleIdx="0" presStyleCnt="3"/>
      <dgm:spPr/>
      <dgm:t>
        <a:bodyPr/>
        <a:lstStyle/>
        <a:p>
          <a:endParaRPr lang="en-US"/>
        </a:p>
      </dgm:t>
    </dgm:pt>
    <dgm:pt modelId="{A4E2CC4D-4203-5840-BF22-1A3C2BEF653D}" type="pres">
      <dgm:prSet presAssocID="{91042D37-5D42-EA42-B151-1BDB1B437158}" presName="node" presStyleLbl="node1" presStyleIdx="0" presStyleCnt="3" custRadScaleRad="144018" custRadScaleInc="33813">
        <dgm:presLayoutVars>
          <dgm:bulletEnabled val="1"/>
        </dgm:presLayoutVars>
      </dgm:prSet>
      <dgm:spPr/>
      <dgm:t>
        <a:bodyPr/>
        <a:lstStyle/>
        <a:p>
          <a:endParaRPr lang="en-US"/>
        </a:p>
      </dgm:t>
    </dgm:pt>
    <dgm:pt modelId="{1A2549F3-1519-B84F-BFBB-F41DAFD62FE3}" type="pres">
      <dgm:prSet presAssocID="{4BC9A2FB-7127-7A4E-A410-83E35829782F}" presName="parTrans" presStyleLbl="bgSibTrans2D1" presStyleIdx="1" presStyleCnt="3"/>
      <dgm:spPr/>
      <dgm:t>
        <a:bodyPr/>
        <a:lstStyle/>
        <a:p>
          <a:endParaRPr lang="en-US"/>
        </a:p>
      </dgm:t>
    </dgm:pt>
    <dgm:pt modelId="{F74752D0-817E-354A-8F06-FFA3498867E4}" type="pres">
      <dgm:prSet presAssocID="{424B15A9-0355-CC4F-9470-C8774923ED2C}" presName="node" presStyleLbl="node1" presStyleIdx="1" presStyleCnt="3" custRadScaleRad="118309">
        <dgm:presLayoutVars>
          <dgm:bulletEnabled val="1"/>
        </dgm:presLayoutVars>
      </dgm:prSet>
      <dgm:spPr/>
      <dgm:t>
        <a:bodyPr/>
        <a:lstStyle/>
        <a:p>
          <a:endParaRPr lang="en-US"/>
        </a:p>
      </dgm:t>
    </dgm:pt>
    <dgm:pt modelId="{1A4A4348-3B73-BF4F-BE1D-E3D108C3FAF1}" type="pres">
      <dgm:prSet presAssocID="{09758151-4BFD-2441-8BA9-A4C4E99F7D9C}" presName="parTrans" presStyleLbl="bgSibTrans2D1" presStyleIdx="2" presStyleCnt="3"/>
      <dgm:spPr/>
      <dgm:t>
        <a:bodyPr/>
        <a:lstStyle/>
        <a:p>
          <a:endParaRPr lang="en-US"/>
        </a:p>
      </dgm:t>
    </dgm:pt>
    <dgm:pt modelId="{79375C15-2C26-FD41-A9E6-C48849CABE90}" type="pres">
      <dgm:prSet presAssocID="{AED51273-4A6A-624F-B38B-B724FC260FD7}" presName="node" presStyleLbl="node1" presStyleIdx="2" presStyleCnt="3" custRadScaleRad="144420" custRadScaleInc="-34075">
        <dgm:presLayoutVars>
          <dgm:bulletEnabled val="1"/>
        </dgm:presLayoutVars>
      </dgm:prSet>
      <dgm:spPr/>
      <dgm:t>
        <a:bodyPr/>
        <a:lstStyle/>
        <a:p>
          <a:endParaRPr lang="en-US"/>
        </a:p>
      </dgm:t>
    </dgm:pt>
  </dgm:ptLst>
  <dgm:cxnLst>
    <dgm:cxn modelId="{43CCFD8C-5BCE-D840-A70E-05637468CD11}" type="presOf" srcId="{424B15A9-0355-CC4F-9470-C8774923ED2C}" destId="{F74752D0-817E-354A-8F06-FFA3498867E4}" srcOrd="0" destOrd="0" presId="urn:microsoft.com/office/officeart/2005/8/layout/radial4"/>
    <dgm:cxn modelId="{171CE310-BD2D-1146-845A-6F850BF602D5}" type="presOf" srcId="{09758151-4BFD-2441-8BA9-A4C4E99F7D9C}" destId="{1A4A4348-3B73-BF4F-BE1D-E3D108C3FAF1}" srcOrd="0" destOrd="0" presId="urn:microsoft.com/office/officeart/2005/8/layout/radial4"/>
    <dgm:cxn modelId="{1CC940CB-55FB-834C-B386-A8945ADFA658}" type="presOf" srcId="{AED51273-4A6A-624F-B38B-B724FC260FD7}" destId="{79375C15-2C26-FD41-A9E6-C48849CABE90}" srcOrd="0" destOrd="0" presId="urn:microsoft.com/office/officeart/2005/8/layout/radial4"/>
    <dgm:cxn modelId="{9560D989-1870-1E4B-932B-EA7D966F5706}" type="presOf" srcId="{E7B03271-75A7-1146-8B83-4401A592B152}" destId="{0E948857-1D22-7146-AC35-5AAA1733E37A}" srcOrd="0" destOrd="0" presId="urn:microsoft.com/office/officeart/2005/8/layout/radial4"/>
    <dgm:cxn modelId="{7308674C-BC9A-964B-A7FF-5A6C20CE67AA}" type="presOf" srcId="{4BC9A2FB-7127-7A4E-A410-83E35829782F}" destId="{1A2549F3-1519-B84F-BFBB-F41DAFD62FE3}" srcOrd="0" destOrd="0" presId="urn:microsoft.com/office/officeart/2005/8/layout/radial4"/>
    <dgm:cxn modelId="{72BE42FF-19D0-3543-A4D3-24D6B9373381}" srcId="{44796E9D-4042-F948-B48E-F59CD2467CA9}" destId="{424B15A9-0355-CC4F-9470-C8774923ED2C}" srcOrd="1" destOrd="0" parTransId="{4BC9A2FB-7127-7A4E-A410-83E35829782F}" sibTransId="{60245A30-E2D4-CB4D-9FDC-6671DBF3618B}"/>
    <dgm:cxn modelId="{F245E925-3956-E84C-BB78-7C8F3488CADE}" type="presOf" srcId="{44796E9D-4042-F948-B48E-F59CD2467CA9}" destId="{8BB6E425-41DE-524B-AE4D-8F0EA4B62DCB}" srcOrd="0" destOrd="0" presId="urn:microsoft.com/office/officeart/2005/8/layout/radial4"/>
    <dgm:cxn modelId="{2849063C-B918-FF41-8A6C-64969AF30BE8}" type="presOf" srcId="{91042D37-5D42-EA42-B151-1BDB1B437158}" destId="{A4E2CC4D-4203-5840-BF22-1A3C2BEF653D}" srcOrd="0" destOrd="0" presId="urn:microsoft.com/office/officeart/2005/8/layout/radial4"/>
    <dgm:cxn modelId="{D9961D37-B685-6243-AC02-4AF668DAB906}" srcId="{72345501-6037-904B-A2D0-65EEDFC58777}" destId="{44796E9D-4042-F948-B48E-F59CD2467CA9}" srcOrd="0" destOrd="0" parTransId="{7E9BB7D3-21FD-D442-BA21-2C900D875FF0}" sibTransId="{538DE8AD-408E-614B-9FCA-B7015EA44254}"/>
    <dgm:cxn modelId="{E3A61A21-7420-A74D-B1BA-2B3987E380F6}" srcId="{44796E9D-4042-F948-B48E-F59CD2467CA9}" destId="{AED51273-4A6A-624F-B38B-B724FC260FD7}" srcOrd="2" destOrd="0" parTransId="{09758151-4BFD-2441-8BA9-A4C4E99F7D9C}" sibTransId="{B62D3376-D714-904E-84C7-1B782BC02432}"/>
    <dgm:cxn modelId="{41965D0E-8C45-8C4D-A189-3754B299B73B}" srcId="{44796E9D-4042-F948-B48E-F59CD2467CA9}" destId="{91042D37-5D42-EA42-B151-1BDB1B437158}" srcOrd="0" destOrd="0" parTransId="{E7B03271-75A7-1146-8B83-4401A592B152}" sibTransId="{1FFEC242-4B1C-0D45-BD30-73E2267066A2}"/>
    <dgm:cxn modelId="{26DE78A7-D38E-C847-ACCE-3E8CE7135012}" type="presOf" srcId="{72345501-6037-904B-A2D0-65EEDFC58777}" destId="{07046AA2-1B9E-6B45-A368-265B6EE16D71}" srcOrd="0" destOrd="0" presId="urn:microsoft.com/office/officeart/2005/8/layout/radial4"/>
    <dgm:cxn modelId="{0DAC2869-8EC3-6047-A842-5AD6E7007A80}" type="presParOf" srcId="{07046AA2-1B9E-6B45-A368-265B6EE16D71}" destId="{8BB6E425-41DE-524B-AE4D-8F0EA4B62DCB}" srcOrd="0" destOrd="0" presId="urn:microsoft.com/office/officeart/2005/8/layout/radial4"/>
    <dgm:cxn modelId="{6C9D8C09-482E-5245-9833-1FCDE0CA31C3}" type="presParOf" srcId="{07046AA2-1B9E-6B45-A368-265B6EE16D71}" destId="{0E948857-1D22-7146-AC35-5AAA1733E37A}" srcOrd="1" destOrd="0" presId="urn:microsoft.com/office/officeart/2005/8/layout/radial4"/>
    <dgm:cxn modelId="{C4A893FD-8EC6-4645-8B56-5C16020D0564}" type="presParOf" srcId="{07046AA2-1B9E-6B45-A368-265B6EE16D71}" destId="{A4E2CC4D-4203-5840-BF22-1A3C2BEF653D}" srcOrd="2" destOrd="0" presId="urn:microsoft.com/office/officeart/2005/8/layout/radial4"/>
    <dgm:cxn modelId="{FA7D2ABC-1565-CD49-92E3-86C82D388519}" type="presParOf" srcId="{07046AA2-1B9E-6B45-A368-265B6EE16D71}" destId="{1A2549F3-1519-B84F-BFBB-F41DAFD62FE3}" srcOrd="3" destOrd="0" presId="urn:microsoft.com/office/officeart/2005/8/layout/radial4"/>
    <dgm:cxn modelId="{A1F19C06-C8E0-4643-88B4-2A5A5E21EB5E}" type="presParOf" srcId="{07046AA2-1B9E-6B45-A368-265B6EE16D71}" destId="{F74752D0-817E-354A-8F06-FFA3498867E4}" srcOrd="4" destOrd="0" presId="urn:microsoft.com/office/officeart/2005/8/layout/radial4"/>
    <dgm:cxn modelId="{683F0DE8-AD1E-7A43-9F05-F3186F572344}" type="presParOf" srcId="{07046AA2-1B9E-6B45-A368-265B6EE16D71}" destId="{1A4A4348-3B73-BF4F-BE1D-E3D108C3FAF1}" srcOrd="5" destOrd="0" presId="urn:microsoft.com/office/officeart/2005/8/layout/radial4"/>
    <dgm:cxn modelId="{9B1B34D1-74E2-1E4F-ACDD-ACF4A25C054D}" type="presParOf" srcId="{07046AA2-1B9E-6B45-A368-265B6EE16D71}" destId="{79375C15-2C26-FD41-A9E6-C48849CABE9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277C0-F304-BC4C-B498-04E893668309}">
      <dsp:nvSpPr>
        <dsp:cNvPr id="0" name=""/>
        <dsp:cNvSpPr/>
      </dsp:nvSpPr>
      <dsp:spPr>
        <a:xfrm rot="5400000">
          <a:off x="-96399" y="97228"/>
          <a:ext cx="642664" cy="449864"/>
        </a:xfrm>
        <a:prstGeom prst="chevron">
          <a:avLst/>
        </a:prstGeom>
        <a:gradFill rotWithShape="0">
          <a:gsLst>
            <a:gs pos="0">
              <a:srgbClr val="8D417B"/>
            </a:gs>
            <a:gs pos="100000">
              <a:srgbClr val="8D417B">
                <a:alpha val="11000"/>
              </a:srgbClr>
            </a:gs>
          </a:gsLst>
          <a:lin ang="16200000" scaled="0"/>
        </a:gradFill>
        <a:ln w="9525" cap="flat" cmpd="sng" algn="ctr">
          <a:solidFill>
            <a:srgbClr val="5D266F"/>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a:t>
          </a:r>
          <a:endParaRPr lang="en-US" sz="1200" kern="1200" dirty="0"/>
        </a:p>
      </dsp:txBody>
      <dsp:txXfrm rot="-5400000">
        <a:off x="1" y="225760"/>
        <a:ext cx="449864" cy="192800"/>
      </dsp:txXfrm>
    </dsp:sp>
    <dsp:sp modelId="{A8B6DF25-605B-7A40-A278-4B9C64FAA60D}">
      <dsp:nvSpPr>
        <dsp:cNvPr id="0" name=""/>
        <dsp:cNvSpPr/>
      </dsp:nvSpPr>
      <dsp:spPr>
        <a:xfrm rot="5400000">
          <a:off x="1289786" y="-839091"/>
          <a:ext cx="417731" cy="2097574"/>
        </a:xfrm>
        <a:prstGeom prst="round2SameRect">
          <a:avLst/>
        </a:prstGeom>
        <a:solidFill>
          <a:schemeClr val="lt1">
            <a:alpha val="90000"/>
            <a:hueOff val="0"/>
            <a:satOff val="0"/>
            <a:lumOff val="0"/>
            <a:alphaOff val="0"/>
          </a:schemeClr>
        </a:solidFill>
        <a:ln w="9525" cap="flat" cmpd="sng" algn="ctr">
          <a:solidFill>
            <a:srgbClr val="5D266F"/>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Make use of smart art to display your processes and data</a:t>
          </a:r>
          <a:endParaRPr lang="en-US" sz="1000" kern="1200" dirty="0"/>
        </a:p>
      </dsp:txBody>
      <dsp:txXfrm rot="-5400000">
        <a:off x="449865" y="21222"/>
        <a:ext cx="2077182" cy="376947"/>
      </dsp:txXfrm>
    </dsp:sp>
    <dsp:sp modelId="{FBF1797E-F645-6043-A39D-5CF4820124DA}">
      <dsp:nvSpPr>
        <dsp:cNvPr id="0" name=""/>
        <dsp:cNvSpPr/>
      </dsp:nvSpPr>
      <dsp:spPr>
        <a:xfrm rot="5400000">
          <a:off x="-96399" y="624213"/>
          <a:ext cx="642664" cy="449864"/>
        </a:xfrm>
        <a:prstGeom prst="chevron">
          <a:avLst/>
        </a:prstGeom>
        <a:gradFill rotWithShape="0">
          <a:gsLst>
            <a:gs pos="0">
              <a:srgbClr val="8D417B"/>
            </a:gs>
            <a:gs pos="100000">
              <a:srgbClr val="8D417B">
                <a:alpha val="5000"/>
              </a:srgbClr>
            </a:gs>
          </a:gsLst>
          <a:lin ang="16200000" scaled="0"/>
        </a:gradFill>
        <a:ln w="9525" cap="flat" cmpd="sng" algn="ctr">
          <a:solidFill>
            <a:srgbClr val="5D266F"/>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2</a:t>
          </a:r>
          <a:endParaRPr lang="en-US" sz="1200" kern="1200" dirty="0"/>
        </a:p>
      </dsp:txBody>
      <dsp:txXfrm rot="-5400000">
        <a:off x="1" y="752745"/>
        <a:ext cx="449864" cy="192800"/>
      </dsp:txXfrm>
    </dsp:sp>
    <dsp:sp modelId="{FE3C692D-C2AE-7641-9B61-ED65A408F428}">
      <dsp:nvSpPr>
        <dsp:cNvPr id="0" name=""/>
        <dsp:cNvSpPr/>
      </dsp:nvSpPr>
      <dsp:spPr>
        <a:xfrm rot="5400000">
          <a:off x="1289786" y="-312107"/>
          <a:ext cx="417731" cy="2097574"/>
        </a:xfrm>
        <a:prstGeom prst="round2SameRect">
          <a:avLst/>
        </a:prstGeom>
        <a:solidFill>
          <a:schemeClr val="lt1">
            <a:alpha val="90000"/>
            <a:hueOff val="0"/>
            <a:satOff val="0"/>
            <a:lumOff val="0"/>
            <a:alphaOff val="0"/>
          </a:schemeClr>
        </a:solidFill>
        <a:ln w="9525" cap="flat" cmpd="sng" algn="ctr">
          <a:solidFill>
            <a:srgbClr val="5D266F"/>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smtClean="0"/>
            <a:t>Example: the next </a:t>
          </a:r>
          <a:r>
            <a:rPr lang="en-US" sz="1000" kern="1200" dirty="0" smtClean="0"/>
            <a:t>step in the process was too…</a:t>
          </a:r>
          <a:endParaRPr lang="en-US" sz="1000" kern="1200" dirty="0"/>
        </a:p>
      </dsp:txBody>
      <dsp:txXfrm rot="-5400000">
        <a:off x="449865" y="548206"/>
        <a:ext cx="2077182" cy="376947"/>
      </dsp:txXfrm>
    </dsp:sp>
    <dsp:sp modelId="{BD1962AB-0009-4C45-B9A6-F0BB20A66CA0}">
      <dsp:nvSpPr>
        <dsp:cNvPr id="0" name=""/>
        <dsp:cNvSpPr/>
      </dsp:nvSpPr>
      <dsp:spPr>
        <a:xfrm rot="5400000">
          <a:off x="-96399" y="1151198"/>
          <a:ext cx="642664" cy="449864"/>
        </a:xfrm>
        <a:prstGeom prst="chevron">
          <a:avLst/>
        </a:prstGeom>
        <a:gradFill rotWithShape="0">
          <a:gsLst>
            <a:gs pos="0">
              <a:srgbClr val="8D417B"/>
            </a:gs>
            <a:gs pos="100000">
              <a:srgbClr val="8D417B">
                <a:alpha val="10000"/>
              </a:srgbClr>
            </a:gs>
          </a:gsLst>
          <a:lin ang="16200000" scaled="0"/>
        </a:gradFill>
        <a:ln w="9525" cap="flat" cmpd="sng" algn="ctr">
          <a:solidFill>
            <a:srgbClr val="5D266F"/>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3</a:t>
          </a:r>
          <a:endParaRPr lang="en-US" sz="1200" kern="1200" dirty="0"/>
        </a:p>
      </dsp:txBody>
      <dsp:txXfrm rot="-5400000">
        <a:off x="1" y="1279730"/>
        <a:ext cx="449864" cy="192800"/>
      </dsp:txXfrm>
    </dsp:sp>
    <dsp:sp modelId="{59DEE2BE-D656-5E47-97F9-FB156AD2477D}">
      <dsp:nvSpPr>
        <dsp:cNvPr id="0" name=""/>
        <dsp:cNvSpPr/>
      </dsp:nvSpPr>
      <dsp:spPr>
        <a:xfrm rot="5400000">
          <a:off x="1289786" y="214877"/>
          <a:ext cx="417731" cy="2097574"/>
        </a:xfrm>
        <a:prstGeom prst="round2SameRect">
          <a:avLst/>
        </a:prstGeom>
        <a:solidFill>
          <a:schemeClr val="lt1">
            <a:alpha val="90000"/>
            <a:hueOff val="0"/>
            <a:satOff val="0"/>
            <a:lumOff val="0"/>
            <a:alphaOff val="0"/>
          </a:schemeClr>
        </a:solidFill>
        <a:ln w="9525" cap="flat" cmpd="sng" algn="ctr">
          <a:solidFill>
            <a:srgbClr val="5D266F"/>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Example: the next step in the process was too…</a:t>
          </a:r>
          <a:endParaRPr lang="en-US" sz="1000" kern="1200" dirty="0"/>
        </a:p>
      </dsp:txBody>
      <dsp:txXfrm rot="-5400000">
        <a:off x="449865" y="1075190"/>
        <a:ext cx="2077182" cy="376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6E425-41DE-524B-AE4D-8F0EA4B62DCB}">
      <dsp:nvSpPr>
        <dsp:cNvPr id="0" name=""/>
        <dsp:cNvSpPr/>
      </dsp:nvSpPr>
      <dsp:spPr>
        <a:xfrm>
          <a:off x="527050" y="1125585"/>
          <a:ext cx="1627187" cy="1627187"/>
        </a:xfrm>
        <a:prstGeom prst="ellipse">
          <a:avLst/>
        </a:prstGeom>
        <a:solidFill>
          <a:srgbClr val="8D417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solidFill>
                <a:srgbClr val="D2C8CD"/>
              </a:solidFill>
              <a:latin typeface="Arial"/>
              <a:cs typeface="Arial"/>
            </a:rPr>
            <a:t>89</a:t>
          </a:r>
          <a:r>
            <a:rPr lang="en-US" sz="2400" b="1" kern="1200" dirty="0" smtClean="0">
              <a:solidFill>
                <a:srgbClr val="D2C8CD"/>
              </a:solidFill>
              <a:latin typeface="Arial"/>
              <a:cs typeface="Arial"/>
            </a:rPr>
            <a:t>%</a:t>
          </a:r>
          <a:r>
            <a:rPr lang="en-US" sz="3200" b="1" kern="1200" dirty="0" smtClean="0">
              <a:solidFill>
                <a:srgbClr val="FFFFFF"/>
              </a:solidFill>
              <a:latin typeface="Arial"/>
              <a:cs typeface="Arial"/>
            </a:rPr>
            <a:t> </a:t>
          </a:r>
          <a:r>
            <a:rPr lang="en-US" sz="900" kern="1200" dirty="0" smtClean="0">
              <a:solidFill>
                <a:srgbClr val="FFFFFF"/>
              </a:solidFill>
              <a:latin typeface="Arial"/>
              <a:cs typeface="Arial"/>
            </a:rPr>
            <a:t>decrease in unwanted pregnancy and greater family </a:t>
          </a:r>
          <a:r>
            <a:rPr lang="en-US" sz="900" kern="1200" dirty="0" err="1" smtClean="0">
              <a:solidFill>
                <a:srgbClr val="FFFFFF"/>
              </a:solidFill>
              <a:latin typeface="Arial"/>
              <a:cs typeface="Arial"/>
            </a:rPr>
            <a:t>planing</a:t>
          </a:r>
          <a:endParaRPr lang="en-US" sz="900" kern="1200" dirty="0">
            <a:solidFill>
              <a:srgbClr val="FFFFFF"/>
            </a:solidFill>
            <a:latin typeface="Arial"/>
            <a:cs typeface="Arial"/>
          </a:endParaRPr>
        </a:p>
      </dsp:txBody>
      <dsp:txXfrm>
        <a:off x="765346" y="1363881"/>
        <a:ext cx="1150595" cy="1150595"/>
      </dsp:txXfrm>
    </dsp:sp>
    <dsp:sp modelId="{0E948857-1D22-7146-AC35-5AAA1733E37A}">
      <dsp:nvSpPr>
        <dsp:cNvPr id="0" name=""/>
        <dsp:cNvSpPr/>
      </dsp:nvSpPr>
      <dsp:spPr>
        <a:xfrm rot="14161686">
          <a:off x="221403" y="764923"/>
          <a:ext cx="818577" cy="241190"/>
        </a:xfrm>
        <a:prstGeom prst="leftArrow">
          <a:avLst>
            <a:gd name="adj1" fmla="val 60000"/>
            <a:gd name="adj2" fmla="val 50000"/>
          </a:avLst>
        </a:prstGeom>
        <a:solidFill>
          <a:srgbClr val="5D26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E2CC4D-4203-5840-BF22-1A3C2BEF653D}">
      <dsp:nvSpPr>
        <dsp:cNvPr id="0" name=""/>
        <dsp:cNvSpPr/>
      </dsp:nvSpPr>
      <dsp:spPr>
        <a:xfrm>
          <a:off x="3" y="224503"/>
          <a:ext cx="803967" cy="643173"/>
        </a:xfrm>
        <a:prstGeom prst="roundRect">
          <a:avLst>
            <a:gd name="adj" fmla="val 10000"/>
          </a:avLst>
        </a:prstGeom>
        <a:solidFill>
          <a:srgbClr val="8D417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bg1"/>
              </a:solidFill>
            </a:rPr>
            <a:t>Peer to Peer training</a:t>
          </a:r>
          <a:endParaRPr lang="en-US" sz="1000" kern="1200" dirty="0">
            <a:solidFill>
              <a:schemeClr val="bg1"/>
            </a:solidFill>
          </a:endParaRPr>
        </a:p>
      </dsp:txBody>
      <dsp:txXfrm>
        <a:off x="18841" y="243341"/>
        <a:ext cx="766291" cy="605497"/>
      </dsp:txXfrm>
    </dsp:sp>
    <dsp:sp modelId="{1A2549F3-1519-B84F-BFBB-F41DAFD62FE3}">
      <dsp:nvSpPr>
        <dsp:cNvPr id="0" name=""/>
        <dsp:cNvSpPr/>
      </dsp:nvSpPr>
      <dsp:spPr>
        <a:xfrm rot="16200000">
          <a:off x="1067249" y="699772"/>
          <a:ext cx="546788" cy="241190"/>
        </a:xfrm>
        <a:prstGeom prst="leftArrow">
          <a:avLst>
            <a:gd name="adj1" fmla="val 60000"/>
            <a:gd name="adj2" fmla="val 50000"/>
          </a:avLst>
        </a:prstGeom>
        <a:solidFill>
          <a:srgbClr val="5D26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4752D0-817E-354A-8F06-FFA3498867E4}">
      <dsp:nvSpPr>
        <dsp:cNvPr id="0" name=""/>
        <dsp:cNvSpPr/>
      </dsp:nvSpPr>
      <dsp:spPr>
        <a:xfrm>
          <a:off x="938660" y="225386"/>
          <a:ext cx="803967" cy="643173"/>
        </a:xfrm>
        <a:prstGeom prst="roundRect">
          <a:avLst>
            <a:gd name="adj" fmla="val 10000"/>
          </a:avLst>
        </a:prstGeom>
        <a:solidFill>
          <a:srgbClr val="8D417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solidFill>
                <a:srgbClr val="FFFFFF"/>
              </a:solidFill>
            </a:rPr>
            <a:t>CSE </a:t>
          </a:r>
          <a:r>
            <a:rPr lang="en-US" sz="1000" kern="1200" dirty="0" err="1" smtClean="0">
              <a:solidFill>
                <a:srgbClr val="FFFFFF"/>
              </a:solidFill>
            </a:rPr>
            <a:t>programme</a:t>
          </a:r>
          <a:r>
            <a:rPr lang="en-US" sz="1000" kern="1200" dirty="0" smtClean="0">
              <a:solidFill>
                <a:srgbClr val="FFFFFF"/>
              </a:solidFill>
            </a:rPr>
            <a:t> implemented</a:t>
          </a:r>
          <a:endParaRPr lang="en-US" sz="1000" kern="1200" dirty="0">
            <a:solidFill>
              <a:srgbClr val="FFFFFF"/>
            </a:solidFill>
          </a:endParaRPr>
        </a:p>
      </dsp:txBody>
      <dsp:txXfrm>
        <a:off x="957498" y="244224"/>
        <a:ext cx="766291" cy="605497"/>
      </dsp:txXfrm>
    </dsp:sp>
    <dsp:sp modelId="{1A4A4348-3B73-BF4F-BE1D-E3D108C3FAF1}">
      <dsp:nvSpPr>
        <dsp:cNvPr id="0" name=""/>
        <dsp:cNvSpPr/>
      </dsp:nvSpPr>
      <dsp:spPr>
        <a:xfrm rot="18229180">
          <a:off x="1637671" y="760999"/>
          <a:ext cx="822979" cy="241190"/>
        </a:xfrm>
        <a:prstGeom prst="leftArrow">
          <a:avLst>
            <a:gd name="adj1" fmla="val 60000"/>
            <a:gd name="adj2" fmla="val 50000"/>
          </a:avLst>
        </a:prstGeom>
        <a:solidFill>
          <a:srgbClr val="5D266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375C15-2C26-FD41-A9E6-C48849CABE90}">
      <dsp:nvSpPr>
        <dsp:cNvPr id="0" name=""/>
        <dsp:cNvSpPr/>
      </dsp:nvSpPr>
      <dsp:spPr>
        <a:xfrm>
          <a:off x="1876205" y="218144"/>
          <a:ext cx="803967" cy="643173"/>
        </a:xfrm>
        <a:prstGeom prst="roundRect">
          <a:avLst>
            <a:gd name="adj" fmla="val 10000"/>
          </a:avLst>
        </a:prstGeom>
        <a:solidFill>
          <a:srgbClr val="8D417B"/>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a:lnSpc>
              <a:spcPct val="90000"/>
            </a:lnSpc>
            <a:spcBef>
              <a:spcPct val="0"/>
            </a:spcBef>
            <a:spcAft>
              <a:spcPct val="35000"/>
            </a:spcAft>
          </a:pPr>
          <a:r>
            <a:rPr lang="en-US" sz="1000" kern="1200" dirty="0" smtClean="0">
              <a:solidFill>
                <a:srgbClr val="FFFFFF"/>
              </a:solidFill>
            </a:rPr>
            <a:t>Contraceptive Services provided</a:t>
          </a:r>
          <a:endParaRPr lang="en-US" sz="1000" kern="1200" dirty="0">
            <a:solidFill>
              <a:srgbClr val="FFFFFF"/>
            </a:solidFill>
          </a:endParaRPr>
        </a:p>
      </dsp:txBody>
      <dsp:txXfrm>
        <a:off x="1895043" y="236982"/>
        <a:ext cx="766291" cy="6054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6361382" cy="5287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56319" y="1320971"/>
            <a:ext cx="6361382" cy="834406"/>
          </a:xfrm>
          <a:prstGeom prst="rect">
            <a:avLst/>
          </a:prstGeom>
        </p:spPr>
        <p:txBody>
          <a:bodyPr anchor="t">
            <a:normAutofit/>
          </a:bodyPr>
          <a:lstStyle>
            <a:lvl1pPr marL="0" indent="0" algn="l">
              <a:buNone/>
              <a:defRPr sz="1600" baseline="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8" name="Picture Placeholder 7"/>
          <p:cNvSpPr>
            <a:spLocks noGrp="1"/>
          </p:cNvSpPr>
          <p:nvPr>
            <p:ph type="pic" sz="quarter" idx="10"/>
          </p:nvPr>
        </p:nvSpPr>
        <p:spPr>
          <a:xfrm>
            <a:off x="558856" y="2711451"/>
            <a:ext cx="2889805" cy="1828800"/>
          </a:xfrm>
          <a:prstGeom prst="rect">
            <a:avLst/>
          </a:prstGeom>
          <a:ln>
            <a:noFill/>
          </a:ln>
        </p:spPr>
        <p:txBody>
          <a:bodyPr vert="horz"/>
          <a:lstStyle/>
          <a:p>
            <a:endParaRPr lang="en-US"/>
          </a:p>
        </p:txBody>
      </p:sp>
      <p:sp>
        <p:nvSpPr>
          <p:cNvPr id="9" name="Picture Placeholder 7"/>
          <p:cNvSpPr>
            <a:spLocks noGrp="1"/>
          </p:cNvSpPr>
          <p:nvPr>
            <p:ph type="pic" sz="quarter" idx="11"/>
          </p:nvPr>
        </p:nvSpPr>
        <p:spPr>
          <a:xfrm>
            <a:off x="3448661" y="2711451"/>
            <a:ext cx="2889805" cy="1828800"/>
          </a:xfrm>
          <a:prstGeom prst="rect">
            <a:avLst/>
          </a:prstGeom>
          <a:ln>
            <a:noFill/>
          </a:ln>
        </p:spPr>
        <p:txBody>
          <a:bodyPr vert="horz"/>
          <a:lstStyle>
            <a:lvl1pPr marL="342900" indent="-342900" algn="l" defTabSz="457200" rtl="0" eaLnBrk="1" latinLnBrk="0" hangingPunct="1">
              <a:spcBef>
                <a:spcPct val="20000"/>
              </a:spcBef>
              <a:buFont typeface="Arial"/>
              <a:buChar char="•"/>
              <a:defRPr lang="en-US" sz="1000" kern="1200">
                <a:solidFill>
                  <a:schemeClr val="bg1"/>
                </a:solidFill>
                <a:latin typeface="Arial Narrow"/>
                <a:ea typeface="+mn-ea"/>
                <a:cs typeface="Arial Narrow"/>
              </a:defRPr>
            </a:lvl1pPr>
          </a:lstStyle>
          <a:p>
            <a:endParaRPr lang="en-US"/>
          </a:p>
        </p:txBody>
      </p:sp>
      <p:sp>
        <p:nvSpPr>
          <p:cNvPr id="13" name="Round Same Side Corner Rectangle 12"/>
          <p:cNvSpPr/>
          <p:nvPr userDrawn="1"/>
        </p:nvSpPr>
        <p:spPr>
          <a:xfrm rot="10800000">
            <a:off x="558856" y="4540251"/>
            <a:ext cx="5779610" cy="897821"/>
          </a:xfrm>
          <a:prstGeom prst="round2SameRect">
            <a:avLst/>
          </a:prstGeom>
          <a:solidFill>
            <a:srgbClr val="E2E2DF"/>
          </a:solidFill>
          <a:ln>
            <a:solidFill>
              <a:srgbClr val="E2E2D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98666"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20971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490117"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8769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18"/>
          <p:cNvSpPr>
            <a:spLocks noGrp="1"/>
          </p:cNvSpPr>
          <p:nvPr>
            <p:ph type="body" sz="quarter" idx="18" hasCustomPrompt="1"/>
          </p:nvPr>
        </p:nvSpPr>
        <p:spPr>
          <a:xfrm>
            <a:off x="4013940"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Unmet need for contraception</a:t>
            </a:r>
          </a:p>
        </p:txBody>
      </p:sp>
      <p:sp>
        <p:nvSpPr>
          <p:cNvPr id="26" name="Text Placeholder 18"/>
          <p:cNvSpPr>
            <a:spLocks noGrp="1"/>
          </p:cNvSpPr>
          <p:nvPr>
            <p:ph type="body" sz="quarter" idx="19" hasCustomPrompt="1"/>
          </p:nvPr>
        </p:nvSpPr>
        <p:spPr>
          <a:xfrm>
            <a:off x="4013564" y="4964057"/>
            <a:ext cx="775076" cy="254000"/>
          </a:xfrm>
          <a:prstGeom prst="rect">
            <a:avLst/>
          </a:prstGeom>
        </p:spPr>
        <p:txBody>
          <a:bodyPr vert="horz" lIns="0" tIns="0" rIns="0" bIns="0" anchor="t"/>
          <a:lstStyle>
            <a:lvl1pPr>
              <a:buNone/>
              <a:defRPr sz="1800" b="1" baseline="0">
                <a:solidFill>
                  <a:srgbClr val="5D266F"/>
                </a:solidFill>
              </a:defRPr>
            </a:lvl1pPr>
            <a:lvl2pPr>
              <a:defRPr sz="900"/>
            </a:lvl2pPr>
            <a:lvl3pPr>
              <a:defRPr sz="900"/>
            </a:lvl3pPr>
            <a:lvl4pPr>
              <a:defRPr sz="900"/>
            </a:lvl4pPr>
            <a:lvl5pPr>
              <a:defRPr sz="900"/>
            </a:lvl5pPr>
          </a:lstStyle>
          <a:p>
            <a:pPr lvl="0"/>
            <a:r>
              <a:rPr lang="en-GB" dirty="0" smtClean="0"/>
              <a:t>XX</a:t>
            </a:r>
          </a:p>
        </p:txBody>
      </p:sp>
      <p:sp>
        <p:nvSpPr>
          <p:cNvPr id="29" name="Text Placeholder 18"/>
          <p:cNvSpPr>
            <a:spLocks noGrp="1"/>
          </p:cNvSpPr>
          <p:nvPr>
            <p:ph type="body" sz="quarter" idx="20" hasCustomPrompt="1"/>
          </p:nvPr>
        </p:nvSpPr>
        <p:spPr>
          <a:xfrm>
            <a:off x="2625599"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Fertility rate</a:t>
            </a:r>
          </a:p>
        </p:txBody>
      </p:sp>
      <p:sp>
        <p:nvSpPr>
          <p:cNvPr id="30" name="Text Placeholder 18"/>
          <p:cNvSpPr>
            <a:spLocks noGrp="1"/>
          </p:cNvSpPr>
          <p:nvPr>
            <p:ph type="body" sz="quarter" idx="21" hasCustomPrompt="1"/>
          </p:nvPr>
        </p:nvSpPr>
        <p:spPr>
          <a:xfrm>
            <a:off x="2625223" y="4964057"/>
            <a:ext cx="775076" cy="254000"/>
          </a:xfrm>
          <a:prstGeom prst="rect">
            <a:avLst/>
          </a:prstGeom>
        </p:spPr>
        <p:txBody>
          <a:bodyPr vert="horz" lIns="0" tIns="0" rIns="0" bIns="0" anchor="t"/>
          <a:lstStyle>
            <a:lvl1pPr>
              <a:buNone/>
              <a:defRPr sz="1800" b="1" baseline="0">
                <a:solidFill>
                  <a:srgbClr val="5D266F"/>
                </a:solidFill>
              </a:defRPr>
            </a:lvl1pPr>
            <a:lvl2pPr>
              <a:defRPr sz="900"/>
            </a:lvl2pPr>
            <a:lvl3pPr>
              <a:defRPr sz="900"/>
            </a:lvl3pPr>
            <a:lvl4pPr>
              <a:defRPr sz="900"/>
            </a:lvl4pPr>
            <a:lvl5pPr>
              <a:defRPr sz="900"/>
            </a:lvl5pPr>
          </a:lstStyle>
          <a:p>
            <a:pPr lvl="0"/>
            <a:r>
              <a:rPr lang="en-GB" dirty="0" smtClean="0"/>
              <a:t>XX</a:t>
            </a:r>
          </a:p>
        </p:txBody>
      </p:sp>
      <p:sp>
        <p:nvSpPr>
          <p:cNvPr id="31" name="Text Placeholder 18"/>
          <p:cNvSpPr>
            <a:spLocks noGrp="1"/>
          </p:cNvSpPr>
          <p:nvPr>
            <p:ph type="body" sz="quarter" idx="22" hasCustomPrompt="1"/>
          </p:nvPr>
        </p:nvSpPr>
        <p:spPr>
          <a:xfrm>
            <a:off x="1219200"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Population (World Bank 2013)</a:t>
            </a:r>
          </a:p>
        </p:txBody>
      </p:sp>
      <p:sp>
        <p:nvSpPr>
          <p:cNvPr id="32" name="Text Placeholder 18"/>
          <p:cNvSpPr>
            <a:spLocks noGrp="1"/>
          </p:cNvSpPr>
          <p:nvPr>
            <p:ph type="body" sz="quarter" idx="23" hasCustomPrompt="1"/>
          </p:nvPr>
        </p:nvSpPr>
        <p:spPr>
          <a:xfrm>
            <a:off x="1218824" y="4983107"/>
            <a:ext cx="775076" cy="254000"/>
          </a:xfrm>
          <a:prstGeom prst="rect">
            <a:avLst/>
          </a:prstGeom>
        </p:spPr>
        <p:txBody>
          <a:bodyPr vert="horz" lIns="0" tIns="0" rIns="0" bIns="0" anchor="t"/>
          <a:lstStyle>
            <a:lvl1pPr>
              <a:buNone/>
              <a:defRPr sz="1800" b="1" baseline="0">
                <a:solidFill>
                  <a:srgbClr val="5D266F"/>
                </a:solidFill>
              </a:defRPr>
            </a:lvl1pPr>
            <a:lvl2pPr>
              <a:defRPr sz="900"/>
            </a:lvl2pPr>
            <a:lvl3pPr>
              <a:defRPr sz="900"/>
            </a:lvl3pPr>
            <a:lvl4pPr>
              <a:defRPr sz="900"/>
            </a:lvl4pPr>
            <a:lvl5pPr>
              <a:defRPr sz="900"/>
            </a:lvl5pPr>
          </a:lstStyle>
          <a:p>
            <a:pPr lvl="0"/>
            <a:r>
              <a:rPr lang="en-GB" dirty="0" err="1" smtClean="0"/>
              <a:t>XXm</a:t>
            </a:r>
            <a:endParaRPr lang="en-GB" dirty="0" smtClean="0"/>
          </a:p>
        </p:txBody>
      </p:sp>
      <p:sp>
        <p:nvSpPr>
          <p:cNvPr id="33" name="Text Placeholder 18"/>
          <p:cNvSpPr>
            <a:spLocks noGrp="1"/>
          </p:cNvSpPr>
          <p:nvPr>
            <p:ph type="body" sz="quarter" idx="24" hasCustomPrompt="1"/>
          </p:nvPr>
        </p:nvSpPr>
        <p:spPr>
          <a:xfrm>
            <a:off x="5423276"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Infant deaths per 1000 live births</a:t>
            </a:r>
          </a:p>
        </p:txBody>
      </p:sp>
      <p:sp>
        <p:nvSpPr>
          <p:cNvPr id="34" name="Text Placeholder 18"/>
          <p:cNvSpPr>
            <a:spLocks noGrp="1"/>
          </p:cNvSpPr>
          <p:nvPr>
            <p:ph type="body" sz="quarter" idx="25" hasCustomPrompt="1"/>
          </p:nvPr>
        </p:nvSpPr>
        <p:spPr>
          <a:xfrm>
            <a:off x="5422900" y="4983107"/>
            <a:ext cx="775076" cy="254000"/>
          </a:xfrm>
          <a:prstGeom prst="rect">
            <a:avLst/>
          </a:prstGeom>
        </p:spPr>
        <p:txBody>
          <a:bodyPr vert="horz" lIns="0" tIns="0" rIns="0" bIns="0" anchor="t"/>
          <a:lstStyle>
            <a:lvl1pPr>
              <a:buNone/>
              <a:defRPr sz="1800" b="1" baseline="0">
                <a:solidFill>
                  <a:srgbClr val="5D266F"/>
                </a:solidFill>
              </a:defRPr>
            </a:lvl1pPr>
            <a:lvl2pPr>
              <a:defRPr sz="900"/>
            </a:lvl2pPr>
            <a:lvl3pPr>
              <a:defRPr sz="900"/>
            </a:lvl3pPr>
            <a:lvl4pPr>
              <a:defRPr sz="900"/>
            </a:lvl4pPr>
            <a:lvl5pPr>
              <a:defRPr sz="900"/>
            </a:lvl5pPr>
          </a:lstStyle>
          <a:p>
            <a:pPr lvl="0"/>
            <a:r>
              <a:rPr lang="en-GB" dirty="0" smtClean="0"/>
              <a:t>XX</a:t>
            </a:r>
          </a:p>
        </p:txBody>
      </p:sp>
      <p:sp>
        <p:nvSpPr>
          <p:cNvPr id="61" name="Text Placeholder 60"/>
          <p:cNvSpPr>
            <a:spLocks noGrp="1"/>
          </p:cNvSpPr>
          <p:nvPr>
            <p:ph type="body" sz="quarter" idx="32" hasCustomPrompt="1"/>
          </p:nvPr>
        </p:nvSpPr>
        <p:spPr>
          <a:xfrm>
            <a:off x="558800" y="2387600"/>
            <a:ext cx="5780088"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COUNTRY PROFILE</a:t>
            </a:r>
            <a:endParaRPr lang="en-US" dirty="0"/>
          </a:p>
        </p:txBody>
      </p:sp>
      <p:sp>
        <p:nvSpPr>
          <p:cNvPr id="62" name="Text Placeholder 60"/>
          <p:cNvSpPr>
            <a:spLocks noGrp="1"/>
          </p:cNvSpPr>
          <p:nvPr>
            <p:ph type="body" sz="quarter" idx="33" hasCustomPrompt="1"/>
          </p:nvPr>
        </p:nvSpPr>
        <p:spPr>
          <a:xfrm>
            <a:off x="600073" y="5497513"/>
            <a:ext cx="5738393"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‘INSERT MA NAME’ DOES</a:t>
            </a:r>
            <a:endParaRPr lang="en-US" dirty="0"/>
          </a:p>
        </p:txBody>
      </p:sp>
      <p:sp>
        <p:nvSpPr>
          <p:cNvPr id="73" name="Round Same Side Corner Rectangle 72"/>
          <p:cNvSpPr/>
          <p:nvPr userDrawn="1"/>
        </p:nvSpPr>
        <p:spPr>
          <a:xfrm rot="16200000">
            <a:off x="145183" y="6213339"/>
            <a:ext cx="3714750" cy="2931317"/>
          </a:xfrm>
          <a:prstGeom prst="round2SameRect">
            <a:avLst>
              <a:gd name="adj1" fmla="val 8117"/>
              <a:gd name="adj2" fmla="val 0"/>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6"/>
          <p:cNvSpPr>
            <a:spLocks noGrp="1"/>
          </p:cNvSpPr>
          <p:nvPr>
            <p:ph type="body" sz="quarter" idx="35" hasCustomPrompt="1"/>
          </p:nvPr>
        </p:nvSpPr>
        <p:spPr>
          <a:xfrm>
            <a:off x="536900" y="5938030"/>
            <a:ext cx="2863400" cy="3431767"/>
          </a:xfrm>
          <a:prstGeom prst="rect">
            <a:avLst/>
          </a:prstGeom>
        </p:spPr>
        <p:txBody>
          <a:bodyPr vert="horz"/>
          <a:lstStyle>
            <a:lvl1pPr>
              <a:buFontTx/>
              <a:buNone/>
              <a:defRPr cap="all">
                <a:solidFill>
                  <a:srgbClr val="000000"/>
                </a:solidFill>
              </a:defRPr>
            </a:lvl1pPr>
            <a:lvl2pPr marL="14400" indent="-144000">
              <a:buFont typeface="Wingdings" charset="2"/>
              <a:buChar char="ü"/>
              <a:defRPr baseline="0">
                <a:solidFill>
                  <a:srgbClr val="000000"/>
                </a:solidFill>
              </a:defRPr>
            </a:lvl2pPr>
          </a:lstStyle>
          <a:p>
            <a:pPr lvl="0"/>
            <a:r>
              <a:rPr lang="en-GB" dirty="0" smtClean="0"/>
              <a:t>CREDIBILITY</a:t>
            </a:r>
          </a:p>
          <a:p>
            <a:pPr lvl="1"/>
            <a:r>
              <a:rPr lang="en-GB" dirty="0" smtClean="0"/>
              <a:t>When the MA was established</a:t>
            </a:r>
          </a:p>
          <a:p>
            <a:pPr lvl="1"/>
            <a:r>
              <a:rPr lang="en-GB" dirty="0" smtClean="0"/>
              <a:t>Governance</a:t>
            </a:r>
          </a:p>
          <a:p>
            <a:pPr lvl="1"/>
            <a:endParaRPr lang="en-GB" dirty="0" smtClean="0"/>
          </a:p>
          <a:p>
            <a:pPr lvl="0"/>
            <a:r>
              <a:rPr lang="en-GB" dirty="0" smtClean="0"/>
              <a:t>Relevance</a:t>
            </a:r>
          </a:p>
          <a:p>
            <a:pPr lvl="1"/>
            <a:r>
              <a:rPr lang="en-GB" dirty="0" smtClean="0"/>
              <a:t>Goals</a:t>
            </a:r>
          </a:p>
          <a:p>
            <a:pPr lvl="1"/>
            <a:endParaRPr lang="en-GB" dirty="0" smtClean="0"/>
          </a:p>
          <a:p>
            <a:pPr lvl="0"/>
            <a:r>
              <a:rPr lang="en-GB" dirty="0" smtClean="0"/>
              <a:t>approach</a:t>
            </a:r>
          </a:p>
          <a:p>
            <a:pPr lvl="1"/>
            <a:r>
              <a:rPr lang="en-GB" dirty="0" smtClean="0"/>
              <a:t>Bullet</a:t>
            </a:r>
          </a:p>
          <a:p>
            <a:pPr lvl="1"/>
            <a:r>
              <a:rPr lang="en-GB" dirty="0" smtClean="0"/>
              <a:t>Bullet</a:t>
            </a:r>
          </a:p>
          <a:p>
            <a:pPr lvl="1"/>
            <a:endParaRPr lang="en-GB" dirty="0" smtClean="0"/>
          </a:p>
          <a:p>
            <a:pPr lvl="0"/>
            <a:r>
              <a:rPr lang="en-GB" dirty="0" smtClean="0"/>
              <a:t>Service Delivery</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p:txBody>
      </p:sp>
      <p:sp>
        <p:nvSpPr>
          <p:cNvPr id="84" name="Picture Placeholder 83"/>
          <p:cNvSpPr>
            <a:spLocks noGrp="1"/>
          </p:cNvSpPr>
          <p:nvPr>
            <p:ph type="pic" sz="quarter" idx="36"/>
          </p:nvPr>
        </p:nvSpPr>
        <p:spPr>
          <a:xfrm>
            <a:off x="3468688" y="5821363"/>
            <a:ext cx="2870200" cy="3714750"/>
          </a:xfrm>
          <a:prstGeom prst="rect">
            <a:avLst/>
          </a:prstGeom>
        </p:spPr>
        <p:txBody>
          <a:bodyPr vert="horz"/>
          <a:lstStyle/>
          <a:p>
            <a:endParaRPr lang="en-US"/>
          </a:p>
        </p:txBody>
      </p:sp>
      <p:sp>
        <p:nvSpPr>
          <p:cNvPr id="93" name="Picture Placeholder 92"/>
          <p:cNvSpPr>
            <a:spLocks noGrp="1"/>
          </p:cNvSpPr>
          <p:nvPr>
            <p:ph type="pic" sz="quarter" idx="37"/>
          </p:nvPr>
        </p:nvSpPr>
        <p:spPr>
          <a:xfrm>
            <a:off x="698500" y="4748213"/>
            <a:ext cx="520700" cy="520700"/>
          </a:xfrm>
          <a:prstGeom prst="rect">
            <a:avLst/>
          </a:prstGeom>
        </p:spPr>
        <p:txBody>
          <a:bodyPr vert="horz"/>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9" name="Round Same Side Corner Rectangle 28"/>
          <p:cNvSpPr/>
          <p:nvPr userDrawn="1"/>
        </p:nvSpPr>
        <p:spPr>
          <a:xfrm rot="10800000">
            <a:off x="3632200" y="7658101"/>
            <a:ext cx="2703275" cy="1875057"/>
          </a:xfrm>
          <a:prstGeom prst="round2SameRect">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60"/>
          <p:cNvSpPr>
            <a:spLocks noGrp="1"/>
          </p:cNvSpPr>
          <p:nvPr>
            <p:ph type="body" sz="quarter" idx="32" hasCustomPrompt="1"/>
          </p:nvPr>
        </p:nvSpPr>
        <p:spPr>
          <a:xfrm>
            <a:off x="558800" y="2387600"/>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RESULTS</a:t>
            </a:r>
            <a:endParaRPr lang="en-US" dirty="0"/>
          </a:p>
        </p:txBody>
      </p:sp>
      <p:sp>
        <p:nvSpPr>
          <p:cNvPr id="15" name="Title 1"/>
          <p:cNvSpPr>
            <a:spLocks noGrp="1"/>
          </p:cNvSpPr>
          <p:nvPr>
            <p:ph type="ctrTitle" hasCustomPrompt="1"/>
          </p:nvPr>
        </p:nvSpPr>
        <p:spPr>
          <a:xfrm>
            <a:off x="256319" y="850500"/>
            <a:ext cx="4839556" cy="528725"/>
          </a:xfrm>
        </p:spPr>
        <p:txBody>
          <a:bodyPr/>
          <a:lstStyle>
            <a:lvl1pPr>
              <a:defRPr baseline="0"/>
            </a:lvl1pPr>
          </a:lstStyle>
          <a:p>
            <a:r>
              <a:rPr lang="en-GB" dirty="0" smtClean="0"/>
              <a:t>Click to repeat header</a:t>
            </a:r>
            <a:endParaRPr lang="en-US" dirty="0"/>
          </a:p>
        </p:txBody>
      </p:sp>
      <p:sp>
        <p:nvSpPr>
          <p:cNvPr id="16" name="Subtitle 2"/>
          <p:cNvSpPr>
            <a:spLocks noGrp="1"/>
          </p:cNvSpPr>
          <p:nvPr>
            <p:ph type="subTitle" idx="1" hasCustomPrompt="1"/>
          </p:nvPr>
        </p:nvSpPr>
        <p:spPr>
          <a:xfrm>
            <a:off x="256319" y="1320971"/>
            <a:ext cx="6361382" cy="834406"/>
          </a:xfrm>
          <a:prstGeom prst="rect">
            <a:avLst/>
          </a:prstGeom>
        </p:spPr>
        <p:txBody>
          <a:bodyPr anchor="t">
            <a:normAutofit/>
          </a:bodyPr>
          <a:lstStyle>
            <a:lvl1pPr marL="0" indent="0" algn="l">
              <a:buNone/>
              <a:defRPr sz="16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repeat Master subtitle style</a:t>
            </a:r>
            <a:endParaRPr lang="en-US" dirty="0"/>
          </a:p>
        </p:txBody>
      </p:sp>
      <p:sp>
        <p:nvSpPr>
          <p:cNvPr id="18" name="SmartArt Placeholder 17"/>
          <p:cNvSpPr>
            <a:spLocks noGrp="1"/>
          </p:cNvSpPr>
          <p:nvPr>
            <p:ph type="dgm" sz="quarter" idx="33"/>
          </p:nvPr>
        </p:nvSpPr>
        <p:spPr>
          <a:xfrm>
            <a:off x="558800" y="2760663"/>
            <a:ext cx="2681287" cy="3149600"/>
          </a:xfrm>
          <a:prstGeom prst="rect">
            <a:avLst/>
          </a:prstGeom>
        </p:spPr>
        <p:txBody>
          <a:bodyPr vert="horz"/>
          <a:lstStyle/>
          <a:p>
            <a:endParaRPr lang="en-US" dirty="0"/>
          </a:p>
        </p:txBody>
      </p:sp>
      <p:sp>
        <p:nvSpPr>
          <p:cNvPr id="21" name="Rounded Rectangle 20"/>
          <p:cNvSpPr/>
          <p:nvPr userDrawn="1"/>
        </p:nvSpPr>
        <p:spPr>
          <a:xfrm>
            <a:off x="3632200" y="2692400"/>
            <a:ext cx="2681050" cy="3217863"/>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60"/>
          <p:cNvSpPr>
            <a:spLocks noGrp="1"/>
          </p:cNvSpPr>
          <p:nvPr>
            <p:ph type="body" sz="quarter" idx="34" hasCustomPrompt="1"/>
          </p:nvPr>
        </p:nvSpPr>
        <p:spPr>
          <a:xfrm>
            <a:off x="3620850" y="2388284"/>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WE DO BEST</a:t>
            </a:r>
            <a:endParaRPr lang="en-US" dirty="0"/>
          </a:p>
        </p:txBody>
      </p:sp>
      <p:sp>
        <p:nvSpPr>
          <p:cNvPr id="23" name="Text Placeholder 76"/>
          <p:cNvSpPr>
            <a:spLocks noGrp="1"/>
          </p:cNvSpPr>
          <p:nvPr>
            <p:ph type="body" sz="quarter" idx="35" hasCustomPrompt="1"/>
          </p:nvPr>
        </p:nvSpPr>
        <p:spPr>
          <a:xfrm>
            <a:off x="3643075" y="2760663"/>
            <a:ext cx="2670175" cy="3148917"/>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5" name="Text Placeholder 60"/>
          <p:cNvSpPr>
            <a:spLocks noGrp="1"/>
          </p:cNvSpPr>
          <p:nvPr>
            <p:ph type="body" sz="quarter" idx="36" hasCustomPrompt="1"/>
          </p:nvPr>
        </p:nvSpPr>
        <p:spPr>
          <a:xfrm>
            <a:off x="3643075"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LOOKING FORWARD</a:t>
            </a:r>
            <a:endParaRPr lang="en-US" dirty="0"/>
          </a:p>
        </p:txBody>
      </p:sp>
      <p:sp>
        <p:nvSpPr>
          <p:cNvPr id="26" name="Text Placeholder 76"/>
          <p:cNvSpPr>
            <a:spLocks noGrp="1"/>
          </p:cNvSpPr>
          <p:nvPr>
            <p:ph type="body" sz="quarter" idx="37" hasCustomPrompt="1"/>
          </p:nvPr>
        </p:nvSpPr>
        <p:spPr>
          <a:xfrm>
            <a:off x="3665300" y="7746999"/>
            <a:ext cx="2670175" cy="1697259"/>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WHERE TO FROM HERE…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8" name="Picture Placeholder 27"/>
          <p:cNvSpPr>
            <a:spLocks noGrp="1"/>
          </p:cNvSpPr>
          <p:nvPr>
            <p:ph type="pic" sz="quarter" idx="38"/>
          </p:nvPr>
        </p:nvSpPr>
        <p:spPr>
          <a:xfrm>
            <a:off x="3639900" y="6367464"/>
            <a:ext cx="2692400" cy="1290637"/>
          </a:xfrm>
          <a:prstGeom prst="rect">
            <a:avLst/>
          </a:prstGeom>
        </p:spPr>
        <p:txBody>
          <a:bodyPr vert="horz"/>
          <a:lstStyle/>
          <a:p>
            <a:endParaRPr lang="en-US"/>
          </a:p>
        </p:txBody>
      </p:sp>
      <p:sp>
        <p:nvSpPr>
          <p:cNvPr id="30" name="Rounded Rectangle 29"/>
          <p:cNvSpPr/>
          <p:nvPr userDrawn="1"/>
        </p:nvSpPr>
        <p:spPr>
          <a:xfrm>
            <a:off x="557450" y="6316663"/>
            <a:ext cx="2681050" cy="3267296"/>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76"/>
          <p:cNvSpPr>
            <a:spLocks noGrp="1"/>
          </p:cNvSpPr>
          <p:nvPr>
            <p:ph type="body" sz="quarter" idx="40" hasCustomPrompt="1"/>
          </p:nvPr>
        </p:nvSpPr>
        <p:spPr>
          <a:xfrm>
            <a:off x="568325" y="6367464"/>
            <a:ext cx="2670175" cy="3215812"/>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33" name="Text Placeholder 60"/>
          <p:cNvSpPr>
            <a:spLocks noGrp="1"/>
          </p:cNvSpPr>
          <p:nvPr>
            <p:ph type="body" sz="quarter" idx="41" hasCustomPrompt="1"/>
          </p:nvPr>
        </p:nvSpPr>
        <p:spPr>
          <a:xfrm>
            <a:off x="558800"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REASONS FOR GROWTH</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39" y="910732"/>
            <a:ext cx="4787112" cy="474865"/>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7" name="Rectangle 6"/>
          <p:cNvSpPr/>
          <p:nvPr userDrawn="1"/>
        </p:nvSpPr>
        <p:spPr>
          <a:xfrm rot="10800000">
            <a:off x="261137" y="2310188"/>
            <a:ext cx="6353153" cy="6871207"/>
          </a:xfrm>
          <a:prstGeom prst="rect">
            <a:avLst/>
          </a:prstGeom>
          <a:gradFill flip="none" rotWithShape="1">
            <a:gsLst>
              <a:gs pos="0">
                <a:schemeClr val="bg1">
                  <a:lumMod val="75000"/>
                </a:schemeClr>
              </a:gs>
              <a:gs pos="84000">
                <a:srgbClr val="FFFFFF"/>
              </a:gs>
              <a:gs pos="40000">
                <a:schemeClr val="bg1">
                  <a:lumMod val="8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8" name="Rectangle 7"/>
          <p:cNvSpPr/>
          <p:nvPr userDrawn="1"/>
        </p:nvSpPr>
        <p:spPr>
          <a:xfrm>
            <a:off x="1951113" y="284778"/>
            <a:ext cx="4663180" cy="534467"/>
          </a:xfrm>
          <a:prstGeom prst="rect">
            <a:avLst/>
          </a:prstGeom>
          <a:solidFill>
            <a:srgbClr val="5D266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61137" y="819246"/>
            <a:ext cx="6353155" cy="74928"/>
          </a:xfrm>
          <a:prstGeom prst="rect">
            <a:avLst/>
          </a:prstGeom>
          <a:solidFill>
            <a:srgbClr val="8D41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5AE3F"/>
              </a:solidFill>
            </a:endParaRPr>
          </a:p>
        </p:txBody>
      </p:sp>
      <p:pic>
        <p:nvPicPr>
          <p:cNvPr id="10" name="Picture 9" descr="IPPFCO_Logo_Main_EN_cmyk [Converted]-01.jpg"/>
          <p:cNvPicPr>
            <a:picLocks noChangeAspect="1"/>
          </p:cNvPicPr>
          <p:nvPr userDrawn="1"/>
        </p:nvPicPr>
        <p:blipFill>
          <a:blip r:embed="rId4"/>
          <a:stretch>
            <a:fillRect/>
          </a:stretch>
        </p:blipFill>
        <p:spPr>
          <a:xfrm>
            <a:off x="262580" y="351452"/>
            <a:ext cx="1663133" cy="407467"/>
          </a:xfrm>
          <a:prstGeom prst="rect">
            <a:avLst/>
          </a:prstGeom>
        </p:spPr>
      </p:pic>
      <p:sp>
        <p:nvSpPr>
          <p:cNvPr id="11" name="Oval 10"/>
          <p:cNvSpPr/>
          <p:nvPr userDrawn="1"/>
        </p:nvSpPr>
        <p:spPr>
          <a:xfrm>
            <a:off x="5349875" y="364153"/>
            <a:ext cx="1127125" cy="1127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994277" y="508000"/>
            <a:ext cx="3228606" cy="276999"/>
          </a:xfrm>
          <a:prstGeom prst="rect">
            <a:avLst/>
          </a:prstGeom>
          <a:noFill/>
        </p:spPr>
        <p:txBody>
          <a:bodyPr wrap="square" rtlCol="0">
            <a:spAutoFit/>
          </a:bodyPr>
          <a:lstStyle/>
          <a:p>
            <a:r>
              <a:rPr lang="en-US" sz="1200" dirty="0" smtClean="0">
                <a:solidFill>
                  <a:schemeClr val="bg1"/>
                </a:solidFill>
                <a:latin typeface="Arial Narrow"/>
                <a:cs typeface="Arial Narrow"/>
              </a:rPr>
              <a:t>From choice a world of possibilities</a:t>
            </a:r>
            <a:endParaRPr lang="en-US" sz="1200" dirty="0">
              <a:solidFill>
                <a:schemeClr val="bg1"/>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2000" kern="1200" cap="all">
          <a:solidFill>
            <a:srgbClr val="5D26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1000" kern="1200">
          <a:solidFill>
            <a:schemeClr val="bg1"/>
          </a:solidFill>
          <a:latin typeface="Arial Narrow"/>
          <a:ea typeface="+mn-ea"/>
          <a:cs typeface="Arial Narrow"/>
        </a:defRPr>
      </a:lvl1pPr>
      <a:lvl2pPr marL="742950" indent="-285750" algn="l" defTabSz="457200" rtl="0" eaLnBrk="1" latinLnBrk="0" hangingPunct="1">
        <a:spcBef>
          <a:spcPct val="20000"/>
        </a:spcBef>
        <a:buFont typeface="Arial"/>
        <a:buChar char="–"/>
        <a:defRPr sz="1000" kern="1200">
          <a:solidFill>
            <a:schemeClr val="bg1"/>
          </a:solidFill>
          <a:latin typeface="Arial Narrow"/>
          <a:ea typeface="+mn-ea"/>
          <a:cs typeface="Arial Narrow"/>
        </a:defRPr>
      </a:lvl2pPr>
      <a:lvl3pPr marL="11430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3pPr>
      <a:lvl4pPr marL="16002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4pPr>
      <a:lvl5pPr marL="20574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3" Type="http://schemas.openxmlformats.org/officeDocument/2006/relationships/hyperlink" Target="http://ippf.assetbank-server.com/" TargetMode="External"/><Relationship Id="rId1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emf"/><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4757627" cy="5287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2" name="Picture Placeholder 21" descr="0057_Ethiopia_2005_ChloeHall_F13.jpg"/>
          <p:cNvPicPr>
            <a:picLocks noGrp="1" noChangeAspect="1"/>
          </p:cNvPicPr>
          <p:nvPr>
            <p:ph type="pic" sz="quarter" idx="10"/>
          </p:nvPr>
        </p:nvPicPr>
        <p:blipFill>
          <a:blip r:embed="rId2"/>
          <a:stretch>
            <a:fillRect/>
          </a:stretch>
        </p:blipFill>
        <p:spPr>
          <a:xfrm>
            <a:off x="626318" y="2711451"/>
            <a:ext cx="2928593" cy="1828800"/>
          </a:xfrm>
        </p:spPr>
      </p:pic>
      <p:pic>
        <p:nvPicPr>
          <p:cNvPr id="23" name="Picture Placeholder 22" descr="Ethiopia.gif"/>
          <p:cNvPicPr>
            <a:picLocks noGrp="1" noChangeAspect="1"/>
          </p:cNvPicPr>
          <p:nvPr>
            <p:ph type="pic" sz="quarter" idx="11"/>
          </p:nvPr>
        </p:nvPicPr>
        <p:blipFill>
          <a:blip r:embed="rId3"/>
          <a:srcRect l="40407" t="27889" r="20323" b="31937"/>
          <a:stretch>
            <a:fillRect/>
          </a:stretch>
        </p:blipFill>
        <p:spPr>
          <a:xfrm>
            <a:off x="3554911" y="2692400"/>
            <a:ext cx="2792925" cy="1828799"/>
          </a:xfrm>
        </p:spPr>
      </p:pic>
      <p:sp>
        <p:nvSpPr>
          <p:cNvPr id="6" name="Text Placeholder 5"/>
          <p:cNvSpPr>
            <a:spLocks noGrp="1"/>
          </p:cNvSpPr>
          <p:nvPr>
            <p:ph type="body" sz="quarter" idx="18"/>
          </p:nvPr>
        </p:nvSpPr>
        <p:spPr/>
        <p:txBody>
          <a:bodyPr/>
          <a:lstStyle/>
          <a:p>
            <a:endParaRPr lang="en-US" dirty="0"/>
          </a:p>
        </p:txBody>
      </p:sp>
      <p:sp>
        <p:nvSpPr>
          <p:cNvPr id="7" name="Text Placeholder 6"/>
          <p:cNvSpPr>
            <a:spLocks noGrp="1"/>
          </p:cNvSpPr>
          <p:nvPr>
            <p:ph type="body" sz="quarter" idx="19"/>
          </p:nvPr>
        </p:nvSpPr>
        <p:spPr/>
        <p:txBody>
          <a:bodyPr/>
          <a:lstStyle/>
          <a:p>
            <a:endParaRPr lang="en-US" dirty="0"/>
          </a:p>
        </p:txBody>
      </p:sp>
      <p:sp>
        <p:nvSpPr>
          <p:cNvPr id="8" name="Text Placeholder 7"/>
          <p:cNvSpPr>
            <a:spLocks noGrp="1"/>
          </p:cNvSpPr>
          <p:nvPr>
            <p:ph type="body" sz="quarter" idx="20"/>
          </p:nvPr>
        </p:nvSpPr>
        <p:spPr/>
        <p:txBody>
          <a:bodyPr/>
          <a:lstStyle/>
          <a:p>
            <a:endParaRPr lang="en-US"/>
          </a:p>
        </p:txBody>
      </p:sp>
      <p:sp>
        <p:nvSpPr>
          <p:cNvPr id="9" name="Text Placeholder 8"/>
          <p:cNvSpPr>
            <a:spLocks noGrp="1"/>
          </p:cNvSpPr>
          <p:nvPr>
            <p:ph type="body" sz="quarter" idx="21"/>
          </p:nvPr>
        </p:nvSpPr>
        <p:spPr/>
        <p:txBody>
          <a:bodyPr/>
          <a:lstStyle/>
          <a:p>
            <a:endParaRPr lang="en-US"/>
          </a:p>
        </p:txBody>
      </p:sp>
      <p:sp>
        <p:nvSpPr>
          <p:cNvPr id="10" name="Text Placeholder 9"/>
          <p:cNvSpPr>
            <a:spLocks noGrp="1"/>
          </p:cNvSpPr>
          <p:nvPr>
            <p:ph type="body" sz="quarter" idx="22"/>
          </p:nvPr>
        </p:nvSpPr>
        <p:spPr/>
        <p:txBody>
          <a:bodyPr/>
          <a:lstStyle/>
          <a:p>
            <a:endParaRPr lang="en-US"/>
          </a:p>
        </p:txBody>
      </p:sp>
      <p:sp>
        <p:nvSpPr>
          <p:cNvPr id="11" name="Text Placeholder 10"/>
          <p:cNvSpPr>
            <a:spLocks noGrp="1"/>
          </p:cNvSpPr>
          <p:nvPr>
            <p:ph type="body" sz="quarter" idx="23"/>
          </p:nvPr>
        </p:nvSpPr>
        <p:spPr/>
        <p:txBody>
          <a:bodyPr/>
          <a:lstStyle/>
          <a:p>
            <a:endParaRPr lang="en-US"/>
          </a:p>
        </p:txBody>
      </p:sp>
      <p:sp>
        <p:nvSpPr>
          <p:cNvPr id="12" name="Text Placeholder 11"/>
          <p:cNvSpPr>
            <a:spLocks noGrp="1"/>
          </p:cNvSpPr>
          <p:nvPr>
            <p:ph type="body" sz="quarter" idx="24"/>
          </p:nvPr>
        </p:nvSpPr>
        <p:spPr/>
        <p:txBody>
          <a:bodyPr/>
          <a:lstStyle/>
          <a:p>
            <a:endParaRPr lang="en-US"/>
          </a:p>
        </p:txBody>
      </p:sp>
      <p:sp>
        <p:nvSpPr>
          <p:cNvPr id="13" name="Text Placeholder 12"/>
          <p:cNvSpPr>
            <a:spLocks noGrp="1"/>
          </p:cNvSpPr>
          <p:nvPr>
            <p:ph type="body" sz="quarter" idx="25"/>
          </p:nvPr>
        </p:nvSpPr>
        <p:spPr/>
        <p:txBody>
          <a:bodyPr/>
          <a:lstStyle/>
          <a:p>
            <a:endParaRPr lang="en-US"/>
          </a:p>
        </p:txBody>
      </p:sp>
      <p:sp>
        <p:nvSpPr>
          <p:cNvPr id="14" name="Text Placeholder 13"/>
          <p:cNvSpPr>
            <a:spLocks noGrp="1"/>
          </p:cNvSpPr>
          <p:nvPr>
            <p:ph type="body" sz="quarter" idx="32"/>
          </p:nvPr>
        </p:nvSpPr>
        <p:spPr/>
        <p:txBody>
          <a:bodyPr/>
          <a:lstStyle/>
          <a:p>
            <a:endParaRPr lang="en-US"/>
          </a:p>
        </p:txBody>
      </p:sp>
      <p:sp>
        <p:nvSpPr>
          <p:cNvPr id="15" name="Text Placeholder 14"/>
          <p:cNvSpPr>
            <a:spLocks noGrp="1"/>
          </p:cNvSpPr>
          <p:nvPr>
            <p:ph type="body" sz="quarter" idx="33"/>
          </p:nvPr>
        </p:nvSpPr>
        <p:spPr/>
        <p:txBody>
          <a:bodyPr/>
          <a:lstStyle/>
          <a:p>
            <a:endParaRPr lang="en-US" dirty="0"/>
          </a:p>
        </p:txBody>
      </p:sp>
      <p:sp>
        <p:nvSpPr>
          <p:cNvPr id="16" name="Text Placeholder 15"/>
          <p:cNvSpPr>
            <a:spLocks noGrp="1"/>
          </p:cNvSpPr>
          <p:nvPr>
            <p:ph type="body" sz="quarter" idx="35"/>
          </p:nvPr>
        </p:nvSpPr>
        <p:spPr>
          <a:xfrm>
            <a:off x="536900" y="5938030"/>
            <a:ext cx="2863400" cy="3431767"/>
          </a:xfrm>
        </p:spPr>
        <p:txBody>
          <a:bodyPr/>
          <a:lstStyle/>
          <a:p>
            <a:r>
              <a:rPr lang="en-US" dirty="0" err="1" smtClean="0"/>
              <a:t>ADDyour</a:t>
            </a:r>
            <a:r>
              <a:rPr lang="en-US" dirty="0" smtClean="0"/>
              <a:t> </a:t>
            </a:r>
            <a:r>
              <a:rPr lang="en-US" dirty="0" smtClean="0"/>
              <a:t>content here?</a:t>
            </a:r>
            <a:endParaRPr lang="en-US" dirty="0"/>
          </a:p>
        </p:txBody>
      </p:sp>
      <p:pic>
        <p:nvPicPr>
          <p:cNvPr id="27" name="Picture Placeholder 26" descr="Population.jpg"/>
          <p:cNvPicPr>
            <a:picLocks noGrp="1" noChangeAspect="1"/>
          </p:cNvPicPr>
          <p:nvPr>
            <p:ph type="pic" sz="quarter" idx="4294967295"/>
          </p:nvPr>
        </p:nvPicPr>
        <p:blipFill>
          <a:blip r:embed="rId4"/>
          <a:srcRect/>
          <a:stretch>
            <a:fillRect/>
          </a:stretch>
        </p:blipFill>
        <p:spPr>
          <a:xfrm>
            <a:off x="730250" y="4748213"/>
            <a:ext cx="446087" cy="446087"/>
          </a:xfrm>
          <a:prstGeom prst="rect">
            <a:avLst/>
          </a:prstGeom>
        </p:spPr>
      </p:pic>
      <p:pic>
        <p:nvPicPr>
          <p:cNvPr id="24" name="Picture Placeholder 23" descr="Pict_Service_MaternalAndChild_Circle_royalblue.ai"/>
          <p:cNvPicPr>
            <a:picLocks noGrp="1" noChangeAspect="1"/>
          </p:cNvPicPr>
          <p:nvPr>
            <p:ph type="pic" sz="quarter" idx="4294967295"/>
          </p:nvPr>
        </p:nvPicPr>
        <p:blipFill>
          <a:blip r:embed="rId5"/>
          <a:srcRect/>
          <a:stretch>
            <a:fillRect/>
          </a:stretch>
        </p:blipFill>
        <p:spPr>
          <a:xfrm>
            <a:off x="2155825" y="4770438"/>
            <a:ext cx="404812" cy="404812"/>
          </a:xfrm>
          <a:prstGeom prst="rect">
            <a:avLst/>
          </a:prstGeom>
        </p:spPr>
      </p:pic>
      <p:pic>
        <p:nvPicPr>
          <p:cNvPr id="25" name="Picture Placeholder 24" descr="Pict_Noun_Contraception_Clear_royalblue_v2.png"/>
          <p:cNvPicPr>
            <a:picLocks noGrp="1" noChangeAspect="1"/>
          </p:cNvPicPr>
          <p:nvPr>
            <p:ph type="pic" sz="quarter" idx="4294967295"/>
          </p:nvPr>
        </p:nvPicPr>
        <p:blipFill>
          <a:blip r:embed="rId6"/>
          <a:srcRect t="-163" b="-163"/>
          <a:stretch>
            <a:fillRect/>
          </a:stretch>
        </p:blipFill>
        <p:spPr>
          <a:xfrm>
            <a:off x="3554911" y="4760913"/>
            <a:ext cx="420553" cy="421923"/>
          </a:xfrm>
          <a:prstGeom prst="rect">
            <a:avLst/>
          </a:prstGeom>
        </p:spPr>
      </p:pic>
      <p:pic>
        <p:nvPicPr>
          <p:cNvPr id="26" name="Picture Placeholder 25" descr="Population.jpg"/>
          <p:cNvPicPr>
            <a:picLocks noGrp="1" noChangeAspect="1"/>
          </p:cNvPicPr>
          <p:nvPr>
            <p:ph type="pic" sz="quarter" idx="4294967295"/>
          </p:nvPr>
        </p:nvPicPr>
        <p:blipFill>
          <a:blip r:embed="rId7"/>
          <a:stretch>
            <a:fillRect/>
          </a:stretch>
        </p:blipFill>
        <p:spPr>
          <a:xfrm>
            <a:off x="4926013" y="4749007"/>
            <a:ext cx="445293" cy="445293"/>
          </a:xfrm>
          <a:prstGeom prst="rect">
            <a:avLst/>
          </a:prstGeom>
        </p:spPr>
      </p:pic>
      <p:sp>
        <p:nvSpPr>
          <p:cNvPr id="31" name="Rounded Rectangle 30"/>
          <p:cNvSpPr/>
          <p:nvPr/>
        </p:nvSpPr>
        <p:spPr>
          <a:xfrm>
            <a:off x="3740227" y="7515672"/>
            <a:ext cx="2547439" cy="2022027"/>
          </a:xfrm>
          <a:prstGeom prst="roundRect">
            <a:avLst>
              <a:gd name="adj" fmla="val 4419"/>
            </a:avLst>
          </a:prstGeom>
          <a:solidFill>
            <a:srgbClr val="8D41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50" b="1" dirty="0" smtClean="0"/>
              <a:t>The results of these steps</a:t>
            </a:r>
          </a:p>
          <a:p>
            <a:pPr marL="228600" indent="-228600">
              <a:buFont typeface="+mj-lt"/>
              <a:buAutoNum type="arabicPeriod"/>
            </a:pPr>
            <a:r>
              <a:rPr lang="en-US" sz="1000" dirty="0" smtClean="0">
                <a:solidFill>
                  <a:schemeClr val="tx1"/>
                </a:solidFill>
              </a:rPr>
              <a:t>Maybe add some to contraception</a:t>
            </a:r>
          </a:p>
          <a:p>
            <a:pPr marL="228600" indent="-228600">
              <a:buFont typeface="+mj-lt"/>
              <a:buAutoNum type="arabicPeriod"/>
            </a:pPr>
            <a:r>
              <a:rPr lang="en-US" sz="1000" dirty="0" smtClean="0">
                <a:solidFill>
                  <a:schemeClr val="tx1"/>
                </a:solidFill>
              </a:rPr>
              <a:t>Peer to Peer education etc…</a:t>
            </a:r>
          </a:p>
          <a:p>
            <a:pPr marL="228600" indent="-228600">
              <a:buFont typeface="+mj-lt"/>
              <a:buAutoNum type="arabicPeriod"/>
            </a:pPr>
            <a:endParaRPr lang="en-US" sz="1000" dirty="0" smtClean="0">
              <a:solidFill>
                <a:schemeClr val="tx1"/>
              </a:solidFill>
            </a:endParaRPr>
          </a:p>
          <a:p>
            <a:pPr marL="228600" indent="-228600"/>
            <a:endParaRPr lang="en-US" sz="1000" b="1" dirty="0">
              <a:solidFill>
                <a:schemeClr val="tx1"/>
              </a:solidFill>
            </a:endParaRPr>
          </a:p>
          <a:p>
            <a:pPr marL="228600" indent="-228600"/>
            <a:endParaRPr lang="en-US" sz="1000" b="1" dirty="0" smtClean="0">
              <a:solidFill>
                <a:schemeClr val="tx1"/>
              </a:solidFill>
            </a:endParaRPr>
          </a:p>
          <a:p>
            <a:pPr marL="228600" indent="-228600"/>
            <a:endParaRPr lang="en-US" sz="1000" b="1" dirty="0">
              <a:solidFill>
                <a:schemeClr val="tx1"/>
              </a:solidFill>
            </a:endParaRPr>
          </a:p>
          <a:p>
            <a:pPr marL="228600" indent="-228600"/>
            <a:endParaRPr lang="en-US" sz="1000" b="1" dirty="0" smtClean="0">
              <a:solidFill>
                <a:schemeClr val="tx1"/>
              </a:solidFill>
            </a:endParaRPr>
          </a:p>
          <a:p>
            <a:pPr marL="228600" indent="-228600"/>
            <a:endParaRPr lang="en-US" sz="1000" b="1" dirty="0">
              <a:solidFill>
                <a:schemeClr val="tx1"/>
              </a:solidFill>
            </a:endParaRPr>
          </a:p>
        </p:txBody>
      </p:sp>
      <p:graphicFrame>
        <p:nvGraphicFramePr>
          <p:cNvPr id="28" name="Diagram 27"/>
          <p:cNvGraphicFramePr/>
          <p:nvPr/>
        </p:nvGraphicFramePr>
        <p:xfrm>
          <a:off x="3740227" y="5938030"/>
          <a:ext cx="2547439" cy="16982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2" name="TextBox 31"/>
          <p:cNvSpPr txBox="1"/>
          <p:nvPr/>
        </p:nvSpPr>
        <p:spPr>
          <a:xfrm>
            <a:off x="-4572000" y="269875"/>
            <a:ext cx="4191000" cy="8402299"/>
          </a:xfrm>
          <a:prstGeom prst="rect">
            <a:avLst/>
          </a:prstGeom>
          <a:noFill/>
        </p:spPr>
        <p:txBody>
          <a:bodyPr wrap="square" rtlCol="0">
            <a:spAutoFit/>
          </a:bodyPr>
          <a:lstStyle/>
          <a:p>
            <a:r>
              <a:rPr lang="en-US" b="1" dirty="0" smtClean="0">
                <a:solidFill>
                  <a:srgbClr val="FF0000"/>
                </a:solidFill>
              </a:rPr>
              <a:t>NOTES ON USING THE TEMPLATE</a:t>
            </a:r>
          </a:p>
          <a:p>
            <a:pPr marL="342900" indent="-342900">
              <a:buFont typeface="Arial"/>
              <a:buChar char="•"/>
            </a:pPr>
            <a:r>
              <a:rPr lang="en-US" dirty="0" smtClean="0">
                <a:solidFill>
                  <a:schemeClr val="tx1">
                    <a:lumMod val="95000"/>
                    <a:lumOff val="5000"/>
                  </a:schemeClr>
                </a:solidFill>
              </a:rPr>
              <a:t>Please update with your own content  images, graphics and copy</a:t>
            </a:r>
          </a:p>
          <a:p>
            <a:pPr marL="342900" indent="-342900">
              <a:buFont typeface="Arial"/>
              <a:buChar char="•"/>
            </a:pPr>
            <a:r>
              <a:rPr lang="en-US" dirty="0" smtClean="0">
                <a:solidFill>
                  <a:schemeClr val="tx1">
                    <a:lumMod val="95000"/>
                    <a:lumOff val="5000"/>
                  </a:schemeClr>
                </a:solidFill>
              </a:rPr>
              <a:t>Use the IPPF </a:t>
            </a:r>
            <a:r>
              <a:rPr lang="en-US" dirty="0" err="1" smtClean="0">
                <a:solidFill>
                  <a:schemeClr val="tx1">
                    <a:lumMod val="95000"/>
                    <a:lumOff val="5000"/>
                  </a:schemeClr>
                </a:solidFill>
              </a:rPr>
              <a:t>AssetBank</a:t>
            </a:r>
            <a:r>
              <a:rPr lang="en-US" dirty="0" smtClean="0">
                <a:solidFill>
                  <a:schemeClr val="tx1">
                    <a:lumMod val="95000"/>
                    <a:lumOff val="5000"/>
                  </a:schemeClr>
                </a:solidFill>
              </a:rPr>
              <a:t> </a:t>
            </a:r>
            <a:r>
              <a:rPr lang="en-US" dirty="0" smtClean="0">
                <a:solidFill>
                  <a:schemeClr val="tx1">
                    <a:lumMod val="95000"/>
                    <a:lumOff val="5000"/>
                  </a:schemeClr>
                </a:solidFill>
                <a:hlinkClick r:id="rId13"/>
              </a:rPr>
              <a:t>http://ippf.assetbank-server.com/</a:t>
            </a:r>
            <a:r>
              <a:rPr lang="en-US" dirty="0" smtClean="0">
                <a:solidFill>
                  <a:schemeClr val="tx1">
                    <a:lumMod val="95000"/>
                    <a:lumOff val="5000"/>
                  </a:schemeClr>
                </a:solidFill>
              </a:rPr>
              <a:t> to find photography, pictograms and </a:t>
            </a:r>
            <a:r>
              <a:rPr lang="en-US" dirty="0" err="1" smtClean="0">
                <a:solidFill>
                  <a:schemeClr val="tx1">
                    <a:lumMod val="95000"/>
                    <a:lumOff val="5000"/>
                  </a:schemeClr>
                </a:solidFill>
              </a:rPr>
              <a:t>infographics</a:t>
            </a:r>
            <a:endParaRPr lang="en-US" dirty="0" smtClean="0">
              <a:solidFill>
                <a:schemeClr val="tx1">
                  <a:lumMod val="95000"/>
                  <a:lumOff val="5000"/>
                </a:schemeClr>
              </a:solidFill>
            </a:endParaRPr>
          </a:p>
          <a:p>
            <a:pPr marL="342900" indent="-342900">
              <a:buFont typeface="Arial"/>
              <a:buChar char="•"/>
            </a:pPr>
            <a:r>
              <a:rPr lang="en-US" dirty="0" smtClean="0">
                <a:solidFill>
                  <a:schemeClr val="tx1">
                    <a:lumMod val="95000"/>
                    <a:lumOff val="5000"/>
                  </a:schemeClr>
                </a:solidFill>
              </a:rPr>
              <a:t>Replace images by right clicking and selecting change image (this could vary between versions so you may need to search online for help)</a:t>
            </a:r>
          </a:p>
          <a:p>
            <a:pPr marL="342900" indent="-342900">
              <a:buFont typeface="Arial"/>
              <a:buChar char="•"/>
            </a:pPr>
            <a:r>
              <a:rPr lang="en-US" dirty="0" smtClean="0">
                <a:solidFill>
                  <a:schemeClr val="tx1">
                    <a:lumMod val="95000"/>
                    <a:lumOff val="5000"/>
                  </a:schemeClr>
                </a:solidFill>
              </a:rPr>
              <a:t>Format your images to make them fit correctly in the boxes, scale them out, crop them, you should be able to access the format menu by right clicking on the image</a:t>
            </a:r>
          </a:p>
          <a:p>
            <a:pPr marL="342900" indent="-342900">
              <a:buFont typeface="Arial"/>
              <a:buChar char="•"/>
            </a:pPr>
            <a:r>
              <a:rPr lang="en-US" dirty="0" smtClean="0">
                <a:solidFill>
                  <a:schemeClr val="tx1">
                    <a:lumMod val="95000"/>
                    <a:lumOff val="5000"/>
                  </a:schemeClr>
                </a:solidFill>
              </a:rPr>
              <a:t>Make use of PowerPoint </a:t>
            </a:r>
            <a:r>
              <a:rPr lang="en-US" dirty="0" err="1" smtClean="0">
                <a:solidFill>
                  <a:schemeClr val="tx1">
                    <a:lumMod val="95000"/>
                    <a:lumOff val="5000"/>
                  </a:schemeClr>
                </a:solidFill>
              </a:rPr>
              <a:t>SmartArt</a:t>
            </a:r>
            <a:r>
              <a:rPr lang="en-US" dirty="0" smtClean="0">
                <a:solidFill>
                  <a:schemeClr val="tx1">
                    <a:lumMod val="95000"/>
                    <a:lumOff val="5000"/>
                  </a:schemeClr>
                </a:solidFill>
              </a:rPr>
              <a:t> to display your data and process</a:t>
            </a:r>
          </a:p>
          <a:p>
            <a:pPr marL="342900" indent="-342900">
              <a:buFont typeface="Arial"/>
              <a:buChar char="•"/>
            </a:pPr>
            <a:r>
              <a:rPr lang="en-US" dirty="0" smtClean="0">
                <a:solidFill>
                  <a:schemeClr val="tx1">
                    <a:lumMod val="95000"/>
                    <a:lumOff val="5000"/>
                  </a:schemeClr>
                </a:solidFill>
              </a:rPr>
              <a:t>Use Arial and Arial Narrow as your fonts</a:t>
            </a:r>
          </a:p>
          <a:p>
            <a:pPr marL="342900" indent="-342900">
              <a:buFont typeface="Arial"/>
              <a:buChar char="•"/>
            </a:pPr>
            <a:r>
              <a:rPr lang="en-US" dirty="0" smtClean="0">
                <a:solidFill>
                  <a:schemeClr val="tx1">
                    <a:lumMod val="95000"/>
                    <a:lumOff val="5000"/>
                  </a:schemeClr>
                </a:solidFill>
              </a:rPr>
              <a:t>Don’t overcrowd the flyer, make your points quickly and do not overload the design, keep it simple, clean and to the point</a:t>
            </a:r>
          </a:p>
          <a:p>
            <a:pPr marL="342900" indent="-342900">
              <a:buFont typeface="Arial"/>
              <a:buChar char="•"/>
            </a:pPr>
            <a:r>
              <a:rPr lang="en-US" dirty="0" smtClean="0">
                <a:solidFill>
                  <a:schemeClr val="tx1">
                    <a:lumMod val="95000"/>
                    <a:lumOff val="5000"/>
                  </a:schemeClr>
                </a:solidFill>
              </a:rPr>
              <a:t>For a completely clean version of this template you can delete this example and then add new slides applying the master pages.</a:t>
            </a:r>
          </a:p>
          <a:p>
            <a:pPr>
              <a:buFont typeface="Arial"/>
              <a:buChar char="•"/>
            </a:pPr>
            <a:endParaRPr lang="en-US" dirty="0">
              <a:solidFill>
                <a:schemeClr val="tx1">
                  <a:lumMod val="95000"/>
                  <a:lumOff val="5000"/>
                </a:schemeClr>
              </a:solidFill>
            </a:endParaRPr>
          </a:p>
        </p:txBody>
      </p:sp>
      <p:pic>
        <p:nvPicPr>
          <p:cNvPr id="33" name="Picture 32" descr="AR_Ethiopia_Logo_EN_rgb.png"/>
          <p:cNvPicPr>
            <a:picLocks noChangeAspect="1"/>
          </p:cNvPicPr>
          <p:nvPr/>
        </p:nvPicPr>
        <p:blipFill>
          <a:blip r:embed="rId14"/>
          <a:stretch>
            <a:fillRect/>
          </a:stretch>
        </p:blipFill>
        <p:spPr>
          <a:xfrm>
            <a:off x="5407401" y="450032"/>
            <a:ext cx="1011655" cy="10116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2"/>
          </p:nvPr>
        </p:nvSpPr>
        <p:spPr/>
        <p:txBody>
          <a:bodyPr/>
          <a:lstStyle/>
          <a:p>
            <a:endParaRPr lang="en-US"/>
          </a:p>
        </p:txBody>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
        <p:nvSpPr>
          <p:cNvPr id="6" name="Text Placeholder 5"/>
          <p:cNvSpPr>
            <a:spLocks noGrp="1"/>
          </p:cNvSpPr>
          <p:nvPr>
            <p:ph type="body" sz="quarter" idx="34"/>
          </p:nvPr>
        </p:nvSpPr>
        <p:spPr/>
        <p:txBody>
          <a:bodyPr/>
          <a:lstStyle/>
          <a:p>
            <a:endParaRPr lang="en-US"/>
          </a:p>
        </p:txBody>
      </p:sp>
      <p:sp>
        <p:nvSpPr>
          <p:cNvPr id="7" name="Text Placeholder 6"/>
          <p:cNvSpPr>
            <a:spLocks noGrp="1"/>
          </p:cNvSpPr>
          <p:nvPr>
            <p:ph type="body" sz="quarter" idx="35"/>
          </p:nvPr>
        </p:nvSpPr>
        <p:spPr/>
        <p:txBody>
          <a:bodyPr/>
          <a:lstStyle/>
          <a:p>
            <a:r>
              <a:rPr lang="en-US" smtClean="0"/>
              <a:t>add </a:t>
            </a:r>
            <a:r>
              <a:rPr lang="en-US" dirty="0" smtClean="0"/>
              <a:t>some text here</a:t>
            </a:r>
            <a:endParaRPr lang="en-US" dirty="0"/>
          </a:p>
        </p:txBody>
      </p:sp>
      <p:sp>
        <p:nvSpPr>
          <p:cNvPr id="8" name="Text Placeholder 7"/>
          <p:cNvSpPr>
            <a:spLocks noGrp="1"/>
          </p:cNvSpPr>
          <p:nvPr>
            <p:ph type="body" sz="quarter" idx="36"/>
          </p:nvPr>
        </p:nvSpPr>
        <p:spPr/>
        <p:txBody>
          <a:bodyPr/>
          <a:lstStyle/>
          <a:p>
            <a:endParaRPr lang="en-US"/>
          </a:p>
        </p:txBody>
      </p:sp>
      <p:sp>
        <p:nvSpPr>
          <p:cNvPr id="9" name="Text Placeholder 8"/>
          <p:cNvSpPr>
            <a:spLocks noGrp="1"/>
          </p:cNvSpPr>
          <p:nvPr>
            <p:ph type="body" sz="quarter" idx="37"/>
          </p:nvPr>
        </p:nvSpPr>
        <p:spPr/>
        <p:txBody>
          <a:bodyPr/>
          <a:lstStyle/>
          <a:p>
            <a:endParaRPr lang="en-US" dirty="0"/>
          </a:p>
        </p:txBody>
      </p:sp>
      <p:pic>
        <p:nvPicPr>
          <p:cNvPr id="22" name="Picture Placeholder 21" descr="Intro option 4_Ethiopia_2005_ChloeHall_F13.jpg"/>
          <p:cNvPicPr>
            <a:picLocks noGrp="1" noChangeAspect="1"/>
          </p:cNvPicPr>
          <p:nvPr>
            <p:ph type="pic" sz="quarter" idx="38"/>
          </p:nvPr>
        </p:nvPicPr>
        <p:blipFill>
          <a:blip r:embed="rId2"/>
          <a:srcRect b="25280"/>
          <a:stretch>
            <a:fillRect/>
          </a:stretch>
        </p:blipFill>
        <p:spPr>
          <a:xfrm>
            <a:off x="3627604" y="6367464"/>
            <a:ext cx="2726518" cy="1358158"/>
          </a:xfrm>
        </p:spPr>
      </p:pic>
      <p:sp>
        <p:nvSpPr>
          <p:cNvPr id="11" name="Text Placeholder 10"/>
          <p:cNvSpPr>
            <a:spLocks noGrp="1"/>
          </p:cNvSpPr>
          <p:nvPr>
            <p:ph type="body" sz="quarter" idx="40"/>
          </p:nvPr>
        </p:nvSpPr>
        <p:spPr/>
        <p:txBody>
          <a:bodyPr/>
          <a:lstStyle/>
          <a:p>
            <a:endParaRPr lang="en-US"/>
          </a:p>
        </p:txBody>
      </p:sp>
      <p:sp>
        <p:nvSpPr>
          <p:cNvPr id="12" name="Text Placeholder 11"/>
          <p:cNvSpPr>
            <a:spLocks noGrp="1"/>
          </p:cNvSpPr>
          <p:nvPr>
            <p:ph type="body" sz="quarter" idx="41"/>
          </p:nvPr>
        </p:nvSpPr>
        <p:spPr/>
        <p:txBody>
          <a:bodyPr/>
          <a:lstStyle/>
          <a:p>
            <a:endParaRPr lang="en-US"/>
          </a:p>
        </p:txBody>
      </p:sp>
      <p:graphicFrame>
        <p:nvGraphicFramePr>
          <p:cNvPr id="21" name="SmartArt Placeholder 20"/>
          <p:cNvGraphicFramePr>
            <a:graphicFrameLocks noGrp="1"/>
          </p:cNvGraphicFramePr>
          <p:nvPr>
            <p:ph type="dgm" sz="quarter" idx="33"/>
          </p:nvPr>
        </p:nvGraphicFramePr>
        <p:xfrm>
          <a:off x="558800" y="2760663"/>
          <a:ext cx="2681288" cy="314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R_Ethiopia_Logo_EN_rgb.png"/>
          <p:cNvPicPr>
            <a:picLocks noChangeAspect="1"/>
          </p:cNvPicPr>
          <p:nvPr/>
        </p:nvPicPr>
        <p:blipFill>
          <a:blip r:embed="rId8"/>
          <a:stretch>
            <a:fillRect/>
          </a:stretch>
        </p:blipFill>
        <p:spPr>
          <a:xfrm>
            <a:off x="5407401" y="450032"/>
            <a:ext cx="1011655" cy="1011655"/>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1340</TotalTime>
  <Words>241</Words>
  <Application>Microsoft Macintosh PowerPoint</Application>
  <PresentationFormat>A4 Paper (210x297 mm)</PresentationFormat>
  <Paragraphs>28</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Company>IPPF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Brooke Boyanton</dc:creator>
  <cp:lastModifiedBy>Brooke Boyanton</cp:lastModifiedBy>
  <cp:revision>26</cp:revision>
  <dcterms:created xsi:type="dcterms:W3CDTF">2015-11-17T12:17:37Z</dcterms:created>
  <dcterms:modified xsi:type="dcterms:W3CDTF">2015-12-18T04:18:17Z</dcterms:modified>
</cp:coreProperties>
</file>